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4"/>
  </p:notesMasterIdLst>
  <p:sldIdLst>
    <p:sldId id="269" r:id="rId2"/>
    <p:sldId id="272"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3A1D"/>
    <a:srgbClr val="EB6E32"/>
    <a:srgbClr val="342923"/>
    <a:srgbClr val="C7C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7B559-D076-D433-2A61-9F086D4A0ADB}" v="1" dt="2026-03-24T05:24:52.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7"/>
    <p:restoredTop sz="94692"/>
  </p:normalViewPr>
  <p:slideViewPr>
    <p:cSldViewPr snapToGrid="0">
      <p:cViewPr varScale="1">
        <p:scale>
          <a:sx n="50" d="100"/>
          <a:sy n="50" d="100"/>
        </p:scale>
        <p:origin x="2880" y="53"/>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3006C-1610-344A-8517-FC67EF8E0368}"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E3E80-6616-704B-89E2-9862441CB5B5}" type="slidenum">
              <a:rPr kumimoji="1" lang="ja-JP" altLang="en-US" smtClean="0"/>
              <a:t>‹#›</a:t>
            </a:fld>
            <a:endParaRPr kumimoji="1" lang="ja-JP" altLang="en-US"/>
          </a:p>
        </p:txBody>
      </p:sp>
    </p:spTree>
    <p:extLst>
      <p:ext uri="{BB962C8B-B14F-4D97-AF65-F5344CB8AC3E}">
        <p14:creationId xmlns:p14="http://schemas.microsoft.com/office/powerpoint/2010/main" val="9014124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2F0E-7199-B02F-B6A7-42C1F6F75C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EEBB23-0F2F-EBCB-4ED0-6812D033E4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F66C01-5EBC-BF15-B6C7-92D6679354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A6D8728-7506-91E3-9E26-67B83742A05C}"/>
              </a:ext>
            </a:extLst>
          </p:cNvPr>
          <p:cNvSpPr>
            <a:spLocks noGrp="1"/>
          </p:cNvSpPr>
          <p:nvPr>
            <p:ph type="sldNum" sz="quarter" idx="5"/>
          </p:nvPr>
        </p:nvSpPr>
        <p:spPr/>
        <p:txBody>
          <a:bodyPr/>
          <a:lstStyle/>
          <a:p>
            <a:fld id="{D3DE3E80-6616-704B-89E2-9862441CB5B5}" type="slidenum">
              <a:rPr kumimoji="1" lang="ja-JP" altLang="en-US" smtClean="0"/>
              <a:t>1</a:t>
            </a:fld>
            <a:endParaRPr kumimoji="1" lang="ja-JP" altLang="en-US"/>
          </a:p>
        </p:txBody>
      </p:sp>
    </p:spTree>
    <p:extLst>
      <p:ext uri="{BB962C8B-B14F-4D97-AF65-F5344CB8AC3E}">
        <p14:creationId xmlns:p14="http://schemas.microsoft.com/office/powerpoint/2010/main" val="380102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F3A1E-C7C7-1BC5-DE8C-34C2A2B72A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294B2A6-7B4B-2CBC-2901-C812E67EE6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F9EA88-905C-A41E-120E-B9C0957D81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86D6A99-F4C0-9C4C-A4DD-117339650343}"/>
              </a:ext>
            </a:extLst>
          </p:cNvPr>
          <p:cNvSpPr>
            <a:spLocks noGrp="1"/>
          </p:cNvSpPr>
          <p:nvPr>
            <p:ph type="sldNum" sz="quarter" idx="5"/>
          </p:nvPr>
        </p:nvSpPr>
        <p:spPr/>
        <p:txBody>
          <a:bodyPr/>
          <a:lstStyle/>
          <a:p>
            <a:fld id="{D3DE3E80-6616-704B-89E2-9862441CB5B5}" type="slidenum">
              <a:rPr kumimoji="1" lang="ja-JP" altLang="en-US" smtClean="0"/>
              <a:t>2</a:t>
            </a:fld>
            <a:endParaRPr kumimoji="1" lang="ja-JP" altLang="en-US"/>
          </a:p>
        </p:txBody>
      </p:sp>
    </p:spTree>
    <p:extLst>
      <p:ext uri="{BB962C8B-B14F-4D97-AF65-F5344CB8AC3E}">
        <p14:creationId xmlns:p14="http://schemas.microsoft.com/office/powerpoint/2010/main" val="338380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BA91F0-ACF5-A34B-8E32-06EA60F45002}" type="datetimeFigureOut">
              <a:rPr kumimoji="1" lang="ja-JP" altLang="en-US" smtClean="0"/>
              <a:t>2026/3/31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315CA0B-E292-6949-8E55-4FA0741EDE04}" type="slidenum">
              <a:rPr kumimoji="1" lang="ja-JP" altLang="en-US" smtClean="0"/>
              <a:t>‹#›</a:t>
            </a:fld>
            <a:endParaRPr kumimoji="1" lang="ja-JP" altLang="en-US"/>
          </a:p>
        </p:txBody>
      </p:sp>
    </p:spTree>
    <p:extLst>
      <p:ext uri="{BB962C8B-B14F-4D97-AF65-F5344CB8AC3E}">
        <p14:creationId xmlns:p14="http://schemas.microsoft.com/office/powerpoint/2010/main" val="274010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64540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b="0" i="0">
                <a:solidFill>
                  <a:schemeClr val="tx1">
                    <a:tint val="82000"/>
                  </a:schemeClr>
                </a:solidFill>
                <a:latin typeface="Meiryo UI" panose="020B0604030504040204" pitchFamily="34" charset="-128"/>
                <a:ea typeface="Meiryo UI" panose="020B0604030504040204" pitchFamily="34" charset="-128"/>
              </a:defRPr>
            </a:lvl1pPr>
          </a:lstStyle>
          <a:p>
            <a:fld id="{C7BA91F0-ACF5-A34B-8E32-06EA60F45002}" type="datetimeFigureOut">
              <a:rPr kumimoji="1" lang="ja-JP" altLang="en-US" smtClean="0"/>
              <a:pPr/>
              <a:t>2026/3/31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b="0" i="0">
                <a:solidFill>
                  <a:schemeClr val="tx1">
                    <a:tint val="82000"/>
                  </a:schemeClr>
                </a:solidFill>
                <a:latin typeface="Meiryo UI" panose="020B0604030504040204" pitchFamily="34" charset="-128"/>
                <a:ea typeface="Meiryo UI" panose="020B0604030504040204" pitchFamily="34" charset="-128"/>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b="0" i="0">
                <a:solidFill>
                  <a:schemeClr val="tx1">
                    <a:tint val="82000"/>
                  </a:schemeClr>
                </a:solidFill>
                <a:latin typeface="Meiryo UI" panose="020B0604030504040204" pitchFamily="34" charset="-128"/>
                <a:ea typeface="Meiryo UI" panose="020B0604030504040204" pitchFamily="34" charset="-128"/>
              </a:defRPr>
            </a:lvl1pPr>
          </a:lstStyle>
          <a:p>
            <a:fld id="{0315CA0B-E292-6949-8E55-4FA0741EDE04}" type="slidenum">
              <a:rPr kumimoji="1" lang="ja-JP" altLang="en-US" smtClean="0"/>
              <a:pPr/>
              <a:t>‹#›</a:t>
            </a:fld>
            <a:endParaRPr kumimoji="1" lang="ja-JP" altLang="en-US"/>
          </a:p>
        </p:txBody>
      </p:sp>
    </p:spTree>
    <p:extLst>
      <p:ext uri="{BB962C8B-B14F-4D97-AF65-F5344CB8AC3E}">
        <p14:creationId xmlns:p14="http://schemas.microsoft.com/office/powerpoint/2010/main" val="51930371"/>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l" defTabSz="755934" rtl="0" eaLnBrk="1" latinLnBrk="0" hangingPunct="1">
        <a:lnSpc>
          <a:spcPct val="90000"/>
        </a:lnSpc>
        <a:spcBef>
          <a:spcPct val="0"/>
        </a:spcBef>
        <a:buNone/>
        <a:defRPr kumimoji="1" sz="3637" b="0" i="0" kern="1200">
          <a:solidFill>
            <a:schemeClr val="tx1"/>
          </a:solidFill>
          <a:latin typeface="Meiryo UI" panose="020B0604030504040204" pitchFamily="34" charset="-128"/>
          <a:ea typeface="Meiryo UI" panose="020B0604030504040204" pitchFamily="34" charset="-128"/>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b="0" i="0" kern="1200">
          <a:solidFill>
            <a:schemeClr val="tx1"/>
          </a:solidFill>
          <a:latin typeface="Meiryo UI" panose="020B0604030504040204" pitchFamily="34" charset="-128"/>
          <a:ea typeface="Meiryo UI" panose="020B0604030504040204" pitchFamily="34" charset="-128"/>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b="0" i="0" kern="1200">
          <a:solidFill>
            <a:schemeClr val="tx1"/>
          </a:solidFill>
          <a:latin typeface="Meiryo UI" panose="020B0604030504040204" pitchFamily="34" charset="-128"/>
          <a:ea typeface="Meiryo UI" panose="020B0604030504040204" pitchFamily="34" charset="-128"/>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b="0" i="0" kern="1200">
          <a:solidFill>
            <a:schemeClr val="tx1"/>
          </a:solidFill>
          <a:latin typeface="Meiryo UI" panose="020B0604030504040204" pitchFamily="34" charset="-128"/>
          <a:ea typeface="Meiryo UI" panose="020B0604030504040204" pitchFamily="34" charset="-128"/>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b="0" i="0" kern="1200">
          <a:solidFill>
            <a:schemeClr val="tx1"/>
          </a:solidFill>
          <a:latin typeface="Meiryo UI" panose="020B0604030504040204" pitchFamily="34" charset="-128"/>
          <a:ea typeface="Meiryo UI" panose="020B0604030504040204" pitchFamily="34" charset="-128"/>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b="0" i="0" kern="1200">
          <a:solidFill>
            <a:schemeClr val="tx1"/>
          </a:solidFill>
          <a:latin typeface="Meiryo UI" panose="020B0604030504040204" pitchFamily="34" charset="-128"/>
          <a:ea typeface="Meiryo UI" panose="020B0604030504040204" pitchFamily="34" charset="-128"/>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AB7A-11D2-32B1-39F7-5E66817720F9}"/>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1001AB6D-8070-268D-BF0F-B3BA5E8A3D3C}"/>
              </a:ext>
            </a:extLst>
          </p:cNvPr>
          <p:cNvPicPr>
            <a:picLocks noGrp="1" noRot="1" noChangeAspect="1" noMove="1" noResize="1" noEditPoints="1" noAdjustHandles="1" noChangeArrowheads="1" noChangeShapeType="1" noCrop="1"/>
          </p:cNvPicPr>
          <p:nvPr/>
        </p:nvPicPr>
        <p:blipFill>
          <a:blip r:embed="rId3"/>
          <a:srcRect/>
          <a:stretch/>
        </p:blipFill>
        <p:spPr>
          <a:xfrm>
            <a:off x="0" y="61"/>
            <a:ext cx="7560000" cy="10692149"/>
          </a:xfrm>
          <a:prstGeom prst="rect">
            <a:avLst/>
          </a:prstGeom>
        </p:spPr>
      </p:pic>
      <p:pic>
        <p:nvPicPr>
          <p:cNvPr id="17" name="図 16" descr="アイコン が含まれている画像&#10;&#10;AI 生成コンテンツは誤りを含む可能性があります。">
            <a:extLst>
              <a:ext uri="{FF2B5EF4-FFF2-40B4-BE49-F238E27FC236}">
                <a16:creationId xmlns:a16="http://schemas.microsoft.com/office/drawing/2014/main" id="{5C2C8089-1C38-FFE1-3661-33D5435EEB4A}"/>
              </a:ext>
            </a:extLst>
          </p:cNvPr>
          <p:cNvPicPr>
            <a:picLocks noChangeAspect="1"/>
          </p:cNvPicPr>
          <p:nvPr/>
        </p:nvPicPr>
        <p:blipFill>
          <a:blip r:embed="rId4"/>
          <a:stretch>
            <a:fillRect/>
          </a:stretch>
        </p:blipFill>
        <p:spPr>
          <a:xfrm>
            <a:off x="1207085" y="6098319"/>
            <a:ext cx="700230" cy="169200"/>
          </a:xfrm>
          <a:prstGeom prst="rect">
            <a:avLst/>
          </a:prstGeom>
        </p:spPr>
      </p:pic>
      <p:sp>
        <p:nvSpPr>
          <p:cNvPr id="18" name="テキスト ボックス 17">
            <a:extLst>
              <a:ext uri="{FF2B5EF4-FFF2-40B4-BE49-F238E27FC236}">
                <a16:creationId xmlns:a16="http://schemas.microsoft.com/office/drawing/2014/main" id="{125D0BB4-7A35-04E2-AC93-EBB5B14EE127}"/>
              </a:ext>
            </a:extLst>
          </p:cNvPr>
          <p:cNvSpPr txBox="1"/>
          <p:nvPr/>
        </p:nvSpPr>
        <p:spPr>
          <a:xfrm>
            <a:off x="1119886" y="6285986"/>
            <a:ext cx="3879588" cy="430887"/>
          </a:xfrm>
          <a:prstGeom prst="rect">
            <a:avLst/>
          </a:prstGeom>
          <a:noFill/>
        </p:spPr>
        <p:txBody>
          <a:bodyPr wrap="none" rtlCol="0">
            <a:spAutoFit/>
          </a:bodyPr>
          <a:lstStyle/>
          <a:p>
            <a:r>
              <a:rPr lang="ja-JP" altLang="en-US" sz="1100">
                <a:solidFill>
                  <a:srgbClr val="342923"/>
                </a:solidFill>
                <a:latin typeface="Meiryo UI" panose="020B0604030504040204" pitchFamily="34" charset="-128"/>
                <a:ea typeface="Meiryo UI" panose="020B0604030504040204" pitchFamily="34" charset="-128"/>
              </a:rPr>
              <a:t>右記の</a:t>
            </a:r>
            <a:r>
              <a:rPr lang="en-US" altLang="ja-JP" sz="1100" dirty="0">
                <a:solidFill>
                  <a:srgbClr val="342923"/>
                </a:solidFill>
                <a:latin typeface="Meiryo UI" panose="020B0604030504040204" pitchFamily="34" charset="-128"/>
                <a:ea typeface="Meiryo UI" panose="020B0604030504040204" pitchFamily="34" charset="-128"/>
              </a:rPr>
              <a:t>2</a:t>
            </a:r>
            <a:r>
              <a:rPr lang="ja-JP" altLang="en-US" sz="1100">
                <a:solidFill>
                  <a:srgbClr val="342923"/>
                </a:solidFill>
                <a:latin typeface="Meiryo UI" panose="020B0604030504040204" pitchFamily="34" charset="-128"/>
                <a:ea typeface="Meiryo UI" panose="020B0604030504040204" pitchFamily="34" charset="-128"/>
              </a:rPr>
              <a:t>次元コードを読み込み、つうえんポータルにアクセスし、​</a:t>
            </a:r>
            <a:br>
              <a:rPr lang="ja-JP" altLang="en-US" sz="1100">
                <a:solidFill>
                  <a:srgbClr val="342923"/>
                </a:solidFill>
                <a:latin typeface="Meiryo UI" panose="020B0604030504040204" pitchFamily="34" charset="-128"/>
                <a:ea typeface="Meiryo UI" panose="020B0604030504040204" pitchFamily="34" charset="-128"/>
              </a:rPr>
            </a:br>
            <a:r>
              <a:rPr lang="ja-JP" altLang="en-US" sz="1100">
                <a:solidFill>
                  <a:srgbClr val="342923"/>
                </a:solidFill>
                <a:latin typeface="Meiryo UI" panose="020B0604030504040204" pitchFamily="34" charset="-128"/>
                <a:ea typeface="Meiryo UI" panose="020B0604030504040204" pitchFamily="34" charset="-128"/>
              </a:rPr>
              <a:t>その画面にてお住まいの自治体を選択し、利用申請をしてください。</a:t>
            </a:r>
            <a:endParaRPr lang="en-US" altLang="ja-JP" sz="1100" dirty="0">
              <a:solidFill>
                <a:srgbClr val="342923"/>
              </a:solidFill>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D56641DF-3697-0801-FCFA-CD289C0F0B38}"/>
              </a:ext>
            </a:extLst>
          </p:cNvPr>
          <p:cNvSpPr txBox="1"/>
          <p:nvPr/>
        </p:nvSpPr>
        <p:spPr>
          <a:xfrm>
            <a:off x="5608398" y="6807074"/>
            <a:ext cx="973343" cy="246221"/>
          </a:xfrm>
          <a:prstGeom prst="rect">
            <a:avLst/>
          </a:prstGeom>
          <a:noFill/>
        </p:spPr>
        <p:txBody>
          <a:bodyPr wrap="none" rtlCol="0">
            <a:spAutoFit/>
          </a:bodyPr>
          <a:lstStyle/>
          <a:p>
            <a:pPr algn="ctr"/>
            <a:r>
              <a:rPr kumimoji="1" lang="ja-JP" altLang="en-US" sz="1000" dirty="0">
                <a:solidFill>
                  <a:srgbClr val="342923"/>
                </a:solidFill>
                <a:latin typeface="Meiryo UI" panose="020B0604030504040204" pitchFamily="34" charset="-128"/>
                <a:ea typeface="Meiryo UI" panose="020B0604030504040204" pitchFamily="34" charset="-128"/>
              </a:rPr>
              <a:t>つうえんポータル</a:t>
            </a:r>
          </a:p>
        </p:txBody>
      </p:sp>
      <p:pic>
        <p:nvPicPr>
          <p:cNvPr id="33" name="図 32" descr="黒い背景に白い文字がある&#10;&#10;AI 生成コンテンツは誤りを含む可能性があります。">
            <a:extLst>
              <a:ext uri="{FF2B5EF4-FFF2-40B4-BE49-F238E27FC236}">
                <a16:creationId xmlns:a16="http://schemas.microsoft.com/office/drawing/2014/main" id="{D0C25C41-EDD7-A42B-FFB5-DEB5566D278F}"/>
              </a:ext>
            </a:extLst>
          </p:cNvPr>
          <p:cNvPicPr>
            <a:picLocks noChangeAspect="1"/>
          </p:cNvPicPr>
          <p:nvPr/>
        </p:nvPicPr>
        <p:blipFill>
          <a:blip r:embed="rId5"/>
          <a:stretch>
            <a:fillRect/>
          </a:stretch>
        </p:blipFill>
        <p:spPr>
          <a:xfrm>
            <a:off x="578980" y="7202550"/>
            <a:ext cx="403521" cy="151320"/>
          </a:xfrm>
          <a:prstGeom prst="rect">
            <a:avLst/>
          </a:prstGeom>
        </p:spPr>
      </p:pic>
      <p:pic>
        <p:nvPicPr>
          <p:cNvPr id="34" name="図 33" descr="黒い背景に白い文字がある&#10;&#10;AI 生成コンテンツは誤りを含む可能性があります。">
            <a:extLst>
              <a:ext uri="{FF2B5EF4-FFF2-40B4-BE49-F238E27FC236}">
                <a16:creationId xmlns:a16="http://schemas.microsoft.com/office/drawing/2014/main" id="{6A87BE5C-AAC6-6FA7-E0CA-2D7BED56DE01}"/>
              </a:ext>
            </a:extLst>
          </p:cNvPr>
          <p:cNvPicPr>
            <a:picLocks noChangeAspect="1"/>
          </p:cNvPicPr>
          <p:nvPr/>
        </p:nvPicPr>
        <p:blipFill>
          <a:blip r:embed="rId5"/>
          <a:stretch>
            <a:fillRect/>
          </a:stretch>
        </p:blipFill>
        <p:spPr>
          <a:xfrm>
            <a:off x="574940" y="8665259"/>
            <a:ext cx="403521" cy="151320"/>
          </a:xfrm>
          <a:prstGeom prst="rect">
            <a:avLst/>
          </a:prstGeom>
        </p:spPr>
      </p:pic>
      <p:pic>
        <p:nvPicPr>
          <p:cNvPr id="47" name="図 46" descr="黒い背景に白い文字がある&#10;&#10;AI 生成コンテンツは誤りを含む可能性があります。">
            <a:extLst>
              <a:ext uri="{FF2B5EF4-FFF2-40B4-BE49-F238E27FC236}">
                <a16:creationId xmlns:a16="http://schemas.microsoft.com/office/drawing/2014/main" id="{A18B16EB-CCB1-B781-48F7-71B6C6055071}"/>
              </a:ext>
            </a:extLst>
          </p:cNvPr>
          <p:cNvPicPr>
            <a:picLocks noChangeAspect="1"/>
          </p:cNvPicPr>
          <p:nvPr/>
        </p:nvPicPr>
        <p:blipFill>
          <a:blip r:embed="rId5"/>
          <a:stretch>
            <a:fillRect/>
          </a:stretch>
        </p:blipFill>
        <p:spPr>
          <a:xfrm>
            <a:off x="578980" y="7938468"/>
            <a:ext cx="403521" cy="151320"/>
          </a:xfrm>
          <a:prstGeom prst="rect">
            <a:avLst/>
          </a:prstGeom>
        </p:spPr>
      </p:pic>
      <p:pic>
        <p:nvPicPr>
          <p:cNvPr id="52" name="図 51" descr="黒い背景に白い文字がある&#10;&#10;AI 生成コンテンツは誤りを含む可能性があります。">
            <a:extLst>
              <a:ext uri="{FF2B5EF4-FFF2-40B4-BE49-F238E27FC236}">
                <a16:creationId xmlns:a16="http://schemas.microsoft.com/office/drawing/2014/main" id="{9E3EEB53-0C8A-429A-E5C5-B733E60983EE}"/>
              </a:ext>
            </a:extLst>
          </p:cNvPr>
          <p:cNvPicPr>
            <a:picLocks noChangeAspect="1"/>
          </p:cNvPicPr>
          <p:nvPr/>
        </p:nvPicPr>
        <p:blipFill>
          <a:blip r:embed="rId5"/>
          <a:stretch>
            <a:fillRect/>
          </a:stretch>
        </p:blipFill>
        <p:spPr>
          <a:xfrm>
            <a:off x="574852" y="9398451"/>
            <a:ext cx="403521" cy="151320"/>
          </a:xfrm>
          <a:prstGeom prst="rect">
            <a:avLst/>
          </a:prstGeom>
        </p:spPr>
      </p:pic>
      <p:pic>
        <p:nvPicPr>
          <p:cNvPr id="3" name="図 2" descr="QR コード&#10;&#10;AI 生成コンテンツは誤りを含む可能性があります。">
            <a:extLst>
              <a:ext uri="{FF2B5EF4-FFF2-40B4-BE49-F238E27FC236}">
                <a16:creationId xmlns:a16="http://schemas.microsoft.com/office/drawing/2014/main" id="{686CE75D-79BA-86F4-A299-0924C60342D5}"/>
              </a:ext>
            </a:extLst>
          </p:cNvPr>
          <p:cNvPicPr>
            <a:picLocks noChangeAspect="1"/>
          </p:cNvPicPr>
          <p:nvPr/>
        </p:nvPicPr>
        <p:blipFill>
          <a:blip r:embed="rId6"/>
          <a:stretch>
            <a:fillRect/>
          </a:stretch>
        </p:blipFill>
        <p:spPr>
          <a:xfrm>
            <a:off x="5735069" y="6098319"/>
            <a:ext cx="720000" cy="720000"/>
          </a:xfrm>
          <a:prstGeom prst="rect">
            <a:avLst/>
          </a:prstGeom>
          <a:ln>
            <a:noFill/>
          </a:ln>
        </p:spPr>
      </p:pic>
      <p:pic>
        <p:nvPicPr>
          <p:cNvPr id="26" name="図 25">
            <a:extLst>
              <a:ext uri="{FF2B5EF4-FFF2-40B4-BE49-F238E27FC236}">
                <a16:creationId xmlns:a16="http://schemas.microsoft.com/office/drawing/2014/main" id="{62B6DADB-FDAB-DE05-E7A2-5F69CE05B892}"/>
              </a:ext>
            </a:extLst>
          </p:cNvPr>
          <p:cNvPicPr>
            <a:picLocks noGrp="1" noRot="1" noChangeAspect="1" noMove="1" noResize="1" noEditPoints="1" noAdjustHandles="1" noChangeArrowheads="1" noChangeShapeType="1" noCrop="1"/>
          </p:cNvPicPr>
          <p:nvPr/>
        </p:nvPicPr>
        <p:blipFill>
          <a:blip r:embed="rId7"/>
          <a:srcRect/>
          <a:stretch/>
        </p:blipFill>
        <p:spPr>
          <a:xfrm>
            <a:off x="1207085" y="7495205"/>
            <a:ext cx="1076683" cy="172800"/>
          </a:xfrm>
          <a:prstGeom prst="rect">
            <a:avLst/>
          </a:prstGeom>
        </p:spPr>
      </p:pic>
      <p:pic>
        <p:nvPicPr>
          <p:cNvPr id="32" name="図 31" descr="アイコン&#10;&#10;AI 生成コンテンツは誤りを含む可能性があります。">
            <a:extLst>
              <a:ext uri="{FF2B5EF4-FFF2-40B4-BE49-F238E27FC236}">
                <a16:creationId xmlns:a16="http://schemas.microsoft.com/office/drawing/2014/main" id="{8A7AC349-D311-87DA-153B-25D7A86ABBE5}"/>
              </a:ext>
            </a:extLst>
          </p:cNvPr>
          <p:cNvPicPr>
            <a:picLocks noChangeAspect="1"/>
          </p:cNvPicPr>
          <p:nvPr/>
        </p:nvPicPr>
        <p:blipFill>
          <a:blip r:embed="rId8"/>
          <a:stretch>
            <a:fillRect/>
          </a:stretch>
        </p:blipFill>
        <p:spPr>
          <a:xfrm>
            <a:off x="1207085" y="8840763"/>
            <a:ext cx="697625" cy="169200"/>
          </a:xfrm>
          <a:prstGeom prst="rect">
            <a:avLst/>
          </a:prstGeom>
        </p:spPr>
      </p:pic>
      <p:pic>
        <p:nvPicPr>
          <p:cNvPr id="36" name="図 35" descr="テキスト が含まれている画像&#10;&#10;AI 生成コンテンツは誤りを含む可能性があります。">
            <a:extLst>
              <a:ext uri="{FF2B5EF4-FFF2-40B4-BE49-F238E27FC236}">
                <a16:creationId xmlns:a16="http://schemas.microsoft.com/office/drawing/2014/main" id="{C0C36A97-A2DA-4B8A-EEF2-38E31F60AB04}"/>
              </a:ext>
            </a:extLst>
          </p:cNvPr>
          <p:cNvPicPr>
            <a:picLocks noChangeAspect="1"/>
          </p:cNvPicPr>
          <p:nvPr/>
        </p:nvPicPr>
        <p:blipFill>
          <a:blip r:embed="rId9"/>
          <a:stretch>
            <a:fillRect/>
          </a:stretch>
        </p:blipFill>
        <p:spPr>
          <a:xfrm>
            <a:off x="1207085" y="8108431"/>
            <a:ext cx="1049040" cy="169200"/>
          </a:xfrm>
          <a:prstGeom prst="rect">
            <a:avLst/>
          </a:prstGeom>
        </p:spPr>
      </p:pic>
      <p:pic>
        <p:nvPicPr>
          <p:cNvPr id="42" name="図 41" descr="ロゴ&#10;&#10;AI 生成コンテンツは誤りを含む可能性があります。">
            <a:extLst>
              <a:ext uri="{FF2B5EF4-FFF2-40B4-BE49-F238E27FC236}">
                <a16:creationId xmlns:a16="http://schemas.microsoft.com/office/drawing/2014/main" id="{F60ED891-F640-46C4-FD4A-A85D1C38E0CD}"/>
              </a:ext>
            </a:extLst>
          </p:cNvPr>
          <p:cNvPicPr>
            <a:picLocks noChangeAspect="1"/>
          </p:cNvPicPr>
          <p:nvPr/>
        </p:nvPicPr>
        <p:blipFill>
          <a:blip r:embed="rId10"/>
          <a:stretch>
            <a:fillRect/>
          </a:stretch>
        </p:blipFill>
        <p:spPr>
          <a:xfrm>
            <a:off x="1207085" y="9568243"/>
            <a:ext cx="864222" cy="169200"/>
          </a:xfrm>
          <a:prstGeom prst="rect">
            <a:avLst/>
          </a:prstGeom>
        </p:spPr>
      </p:pic>
      <p:sp>
        <p:nvSpPr>
          <p:cNvPr id="46" name="テキスト ボックス 45">
            <a:extLst>
              <a:ext uri="{FF2B5EF4-FFF2-40B4-BE49-F238E27FC236}">
                <a16:creationId xmlns:a16="http://schemas.microsoft.com/office/drawing/2014/main" id="{D1DD7355-16F5-C98A-F69B-952CDAAD8AD7}"/>
              </a:ext>
            </a:extLst>
          </p:cNvPr>
          <p:cNvSpPr txBox="1"/>
          <p:nvPr/>
        </p:nvSpPr>
        <p:spPr>
          <a:xfrm>
            <a:off x="1119886" y="8285659"/>
            <a:ext cx="3882794" cy="261610"/>
          </a:xfrm>
          <a:prstGeom prst="rect">
            <a:avLst/>
          </a:prstGeom>
          <a:noFill/>
        </p:spPr>
        <p:txBody>
          <a:bodyPr wrap="none" rtlCol="0">
            <a:spAutoFit/>
          </a:bodyPr>
          <a:lstStyle/>
          <a:p>
            <a:r>
              <a:rPr lang="ja-JP" altLang="en-US" sz="1100">
                <a:solidFill>
                  <a:srgbClr val="342923"/>
                </a:solidFill>
                <a:latin typeface="Meiryo UI" panose="020B0604030504040204" pitchFamily="34" charset="-128"/>
                <a:ea typeface="Meiryo UI" panose="020B0604030504040204" pitchFamily="34" charset="-128"/>
              </a:rPr>
              <a:t>施設との事前面談は、つうえんポータルから予約することができます。</a:t>
            </a:r>
            <a:endParaRPr lang="ja-JP" altLang="en-US" sz="1100" dirty="0">
              <a:solidFill>
                <a:srgbClr val="342923"/>
              </a:solidFill>
              <a:latin typeface="Meiryo UI" panose="020B0604030504040204" pitchFamily="34" charset="-128"/>
              <a:ea typeface="Meiryo UI" panose="020B0604030504040204" pitchFamily="34" charset="-128"/>
            </a:endParaRPr>
          </a:p>
        </p:txBody>
      </p:sp>
      <p:sp>
        <p:nvSpPr>
          <p:cNvPr id="49" name="テキスト ボックス 48">
            <a:extLst>
              <a:ext uri="{FF2B5EF4-FFF2-40B4-BE49-F238E27FC236}">
                <a16:creationId xmlns:a16="http://schemas.microsoft.com/office/drawing/2014/main" id="{32F04766-9E6E-FEC2-7912-907BB7214968}"/>
              </a:ext>
            </a:extLst>
          </p:cNvPr>
          <p:cNvSpPr txBox="1"/>
          <p:nvPr/>
        </p:nvSpPr>
        <p:spPr>
          <a:xfrm>
            <a:off x="1119886" y="9024568"/>
            <a:ext cx="4086375" cy="261610"/>
          </a:xfrm>
          <a:prstGeom prst="rect">
            <a:avLst/>
          </a:prstGeom>
          <a:noFill/>
        </p:spPr>
        <p:txBody>
          <a:bodyPr wrap="none" rtlCol="0">
            <a:spAutoFit/>
          </a:bodyPr>
          <a:lstStyle/>
          <a:p>
            <a:r>
              <a:rPr lang="ja-JP" altLang="en-US" sz="1100">
                <a:solidFill>
                  <a:srgbClr val="342923"/>
                </a:solidFill>
                <a:latin typeface="Meiryo UI" panose="020B0604030504040204" pitchFamily="34" charset="-128"/>
                <a:ea typeface="Meiryo UI" panose="020B0604030504040204" pitchFamily="34" charset="-128"/>
              </a:rPr>
              <a:t>予約した施設で実施します。事前面談後に施設の利用予約をします。</a:t>
            </a:r>
            <a:endParaRPr lang="en-US" altLang="ja-JP" sz="1100" dirty="0">
              <a:solidFill>
                <a:srgbClr val="342923"/>
              </a:solidFill>
              <a:latin typeface="Meiryo UI" panose="020B0604030504040204" pitchFamily="34" charset="-128"/>
              <a:ea typeface="Meiryo UI" panose="020B0604030504040204" pitchFamily="34" charset="-128"/>
            </a:endParaRPr>
          </a:p>
        </p:txBody>
      </p:sp>
      <p:sp>
        <p:nvSpPr>
          <p:cNvPr id="50" name="テキスト ボックス 49">
            <a:extLst>
              <a:ext uri="{FF2B5EF4-FFF2-40B4-BE49-F238E27FC236}">
                <a16:creationId xmlns:a16="http://schemas.microsoft.com/office/drawing/2014/main" id="{7C5ACDCB-81F2-C050-C887-A60B6CF9A627}"/>
              </a:ext>
            </a:extLst>
          </p:cNvPr>
          <p:cNvSpPr txBox="1"/>
          <p:nvPr/>
        </p:nvSpPr>
        <p:spPr>
          <a:xfrm>
            <a:off x="1119886" y="9763478"/>
            <a:ext cx="4028787" cy="430887"/>
          </a:xfrm>
          <a:prstGeom prst="rect">
            <a:avLst/>
          </a:prstGeom>
          <a:noFill/>
        </p:spPr>
        <p:txBody>
          <a:bodyPr wrap="square" rtlCol="0">
            <a:spAutoFit/>
          </a:bodyPr>
          <a:lstStyle/>
          <a:p>
            <a:r>
              <a:rPr lang="ja-JP" altLang="en-US" sz="1100">
                <a:solidFill>
                  <a:srgbClr val="342923"/>
                </a:solidFill>
                <a:latin typeface="Meiryo UI" panose="020B0604030504040204" pitchFamily="34" charset="-128"/>
                <a:ea typeface="Meiryo UI" panose="020B0604030504040204" pitchFamily="34" charset="-128"/>
              </a:rPr>
              <a:t>利用日当日は、登降園時に施設職員が提示する</a:t>
            </a:r>
            <a:r>
              <a:rPr lang="en-US" altLang="ja-JP" sz="1100" dirty="0">
                <a:solidFill>
                  <a:srgbClr val="342923"/>
                </a:solidFill>
                <a:latin typeface="Meiryo UI" panose="020B0604030504040204" pitchFamily="34" charset="-128"/>
                <a:ea typeface="Meiryo UI" panose="020B0604030504040204" pitchFamily="34" charset="-128"/>
              </a:rPr>
              <a:t>2</a:t>
            </a:r>
            <a:r>
              <a:rPr lang="ja-JP" altLang="en-US" sz="1100">
                <a:solidFill>
                  <a:srgbClr val="342923"/>
                </a:solidFill>
                <a:latin typeface="Meiryo UI" panose="020B0604030504040204" pitchFamily="34" charset="-128"/>
                <a:ea typeface="Meiryo UI" panose="020B0604030504040204" pitchFamily="34" charset="-128"/>
              </a:rPr>
              <a:t>次元コードを読み取ってください。</a:t>
            </a:r>
            <a:endParaRPr lang="ja-JP" altLang="en-US" sz="1100" dirty="0">
              <a:solidFill>
                <a:srgbClr val="342923"/>
              </a:solidFill>
              <a:latin typeface="Meiryo UI" panose="020B0604030504040204" pitchFamily="34" charset="-128"/>
              <a:ea typeface="Meiryo UI" panose="020B0604030504040204" pitchFamily="34" charset="-128"/>
            </a:endParaRPr>
          </a:p>
        </p:txBody>
      </p:sp>
      <p:pic>
        <p:nvPicPr>
          <p:cNvPr id="58" name="図 57">
            <a:extLst>
              <a:ext uri="{FF2B5EF4-FFF2-40B4-BE49-F238E27FC236}">
                <a16:creationId xmlns:a16="http://schemas.microsoft.com/office/drawing/2014/main" id="{51A15C72-71C8-5CE8-499E-2E712C616A53}"/>
              </a:ext>
            </a:extLst>
          </p:cNvPr>
          <p:cNvPicPr>
            <a:picLocks noChangeAspect="1"/>
          </p:cNvPicPr>
          <p:nvPr/>
        </p:nvPicPr>
        <p:blipFill>
          <a:blip r:embed="rId11"/>
          <a:stretch>
            <a:fillRect/>
          </a:stretch>
        </p:blipFill>
        <p:spPr>
          <a:xfrm>
            <a:off x="773464" y="6313792"/>
            <a:ext cx="21600" cy="3423651"/>
          </a:xfrm>
          <a:prstGeom prst="rect">
            <a:avLst/>
          </a:prstGeom>
        </p:spPr>
      </p:pic>
      <p:pic>
        <p:nvPicPr>
          <p:cNvPr id="14" name="図 13" descr="アイコン&#10;&#10;AI 生成コンテンツは誤りを含む可能性があります。">
            <a:extLst>
              <a:ext uri="{FF2B5EF4-FFF2-40B4-BE49-F238E27FC236}">
                <a16:creationId xmlns:a16="http://schemas.microsoft.com/office/drawing/2014/main" id="{CCEDB0E8-663B-C3AF-296F-B734BAC5A30C}"/>
              </a:ext>
            </a:extLst>
          </p:cNvPr>
          <p:cNvPicPr>
            <a:picLocks noChangeAspect="1"/>
          </p:cNvPicPr>
          <p:nvPr/>
        </p:nvPicPr>
        <p:blipFill>
          <a:blip r:embed="rId12"/>
          <a:stretch>
            <a:fillRect/>
          </a:stretch>
        </p:blipFill>
        <p:spPr>
          <a:xfrm>
            <a:off x="575620" y="6091030"/>
            <a:ext cx="410400" cy="410400"/>
          </a:xfrm>
          <a:prstGeom prst="rect">
            <a:avLst/>
          </a:prstGeom>
        </p:spPr>
      </p:pic>
      <p:pic>
        <p:nvPicPr>
          <p:cNvPr id="23" name="図 22" descr="アイコン&#10;&#10;AI 生成コンテンツは誤りを含む可能性があります。">
            <a:extLst>
              <a:ext uri="{FF2B5EF4-FFF2-40B4-BE49-F238E27FC236}">
                <a16:creationId xmlns:a16="http://schemas.microsoft.com/office/drawing/2014/main" id="{8FA3E844-4858-EE2F-5759-26B05D9F4595}"/>
              </a:ext>
            </a:extLst>
          </p:cNvPr>
          <p:cNvPicPr>
            <a:picLocks noChangeAspect="1"/>
          </p:cNvPicPr>
          <p:nvPr/>
        </p:nvPicPr>
        <p:blipFill>
          <a:blip r:embed="rId13"/>
          <a:stretch>
            <a:fillRect/>
          </a:stretch>
        </p:blipFill>
        <p:spPr>
          <a:xfrm>
            <a:off x="575620" y="7374606"/>
            <a:ext cx="410400" cy="410400"/>
          </a:xfrm>
          <a:prstGeom prst="rect">
            <a:avLst/>
          </a:prstGeom>
        </p:spPr>
      </p:pic>
      <p:pic>
        <p:nvPicPr>
          <p:cNvPr id="38" name="図 37" descr="アイコン&#10;&#10;AI 生成コンテンツは誤りを含む可能性があります。">
            <a:extLst>
              <a:ext uri="{FF2B5EF4-FFF2-40B4-BE49-F238E27FC236}">
                <a16:creationId xmlns:a16="http://schemas.microsoft.com/office/drawing/2014/main" id="{F271D3AC-7A2A-3CE7-FC6D-CC795C5DDFB4}"/>
              </a:ext>
            </a:extLst>
          </p:cNvPr>
          <p:cNvPicPr>
            <a:picLocks noChangeAspect="1"/>
          </p:cNvPicPr>
          <p:nvPr/>
        </p:nvPicPr>
        <p:blipFill>
          <a:blip r:embed="rId14"/>
          <a:stretch>
            <a:fillRect/>
          </a:stretch>
        </p:blipFill>
        <p:spPr>
          <a:xfrm>
            <a:off x="575620" y="8091826"/>
            <a:ext cx="410400" cy="410400"/>
          </a:xfrm>
          <a:prstGeom prst="rect">
            <a:avLst/>
          </a:prstGeom>
        </p:spPr>
      </p:pic>
      <p:pic>
        <p:nvPicPr>
          <p:cNvPr id="51" name="図 50" descr="アイコン&#10;&#10;AI 生成コンテンツは誤りを含む可能性があります。">
            <a:extLst>
              <a:ext uri="{FF2B5EF4-FFF2-40B4-BE49-F238E27FC236}">
                <a16:creationId xmlns:a16="http://schemas.microsoft.com/office/drawing/2014/main" id="{BFF985A4-BF44-5625-D568-36553E7B632B}"/>
              </a:ext>
            </a:extLst>
          </p:cNvPr>
          <p:cNvPicPr>
            <a:picLocks noChangeAspect="1"/>
          </p:cNvPicPr>
          <p:nvPr/>
        </p:nvPicPr>
        <p:blipFill>
          <a:blip r:embed="rId15"/>
          <a:stretch>
            <a:fillRect/>
          </a:stretch>
        </p:blipFill>
        <p:spPr>
          <a:xfrm>
            <a:off x="575620" y="8818617"/>
            <a:ext cx="410400" cy="410400"/>
          </a:xfrm>
          <a:prstGeom prst="rect">
            <a:avLst/>
          </a:prstGeom>
        </p:spPr>
      </p:pic>
      <p:pic>
        <p:nvPicPr>
          <p:cNvPr id="22" name="図 21" descr="アイコン&#10;&#10;AI 生成コンテンツは誤りを含む可能性があります。">
            <a:extLst>
              <a:ext uri="{FF2B5EF4-FFF2-40B4-BE49-F238E27FC236}">
                <a16:creationId xmlns:a16="http://schemas.microsoft.com/office/drawing/2014/main" id="{AF840103-9A76-444D-12F6-6AD38393C216}"/>
              </a:ext>
            </a:extLst>
          </p:cNvPr>
          <p:cNvPicPr>
            <a:picLocks noChangeAspect="1"/>
          </p:cNvPicPr>
          <p:nvPr/>
        </p:nvPicPr>
        <p:blipFill>
          <a:blip r:embed="rId16"/>
          <a:stretch>
            <a:fillRect/>
          </a:stretch>
        </p:blipFill>
        <p:spPr>
          <a:xfrm>
            <a:off x="575620" y="9560014"/>
            <a:ext cx="410400" cy="410400"/>
          </a:xfrm>
          <a:prstGeom prst="rect">
            <a:avLst/>
          </a:prstGeom>
        </p:spPr>
      </p:pic>
      <p:grpSp>
        <p:nvGrpSpPr>
          <p:cNvPr id="63" name="グループ化 62">
            <a:extLst>
              <a:ext uri="{FF2B5EF4-FFF2-40B4-BE49-F238E27FC236}">
                <a16:creationId xmlns:a16="http://schemas.microsoft.com/office/drawing/2014/main" id="{DA89E03B-A07C-24AD-72F2-C43EE628118B}"/>
              </a:ext>
            </a:extLst>
          </p:cNvPr>
          <p:cNvGrpSpPr/>
          <p:nvPr/>
        </p:nvGrpSpPr>
        <p:grpSpPr>
          <a:xfrm>
            <a:off x="767320" y="6802215"/>
            <a:ext cx="2096898" cy="321571"/>
            <a:chOff x="767320" y="6751741"/>
            <a:chExt cx="2096898" cy="321571"/>
          </a:xfrm>
        </p:grpSpPr>
        <p:pic>
          <p:nvPicPr>
            <p:cNvPr id="56" name="図 55" descr="挿絵 が含まれている画像&#10;&#10;AI 生成コンテンツは誤りを含む可能性があります。">
              <a:extLst>
                <a:ext uri="{FF2B5EF4-FFF2-40B4-BE49-F238E27FC236}">
                  <a16:creationId xmlns:a16="http://schemas.microsoft.com/office/drawing/2014/main" id="{B54FB282-21E6-9C22-F535-F018BDB13238}"/>
                </a:ext>
              </a:extLst>
            </p:cNvPr>
            <p:cNvPicPr>
              <a:picLocks noChangeAspect="1"/>
            </p:cNvPicPr>
            <p:nvPr/>
          </p:nvPicPr>
          <p:blipFill>
            <a:blip r:embed="rId17"/>
            <a:stretch>
              <a:fillRect/>
            </a:stretch>
          </p:blipFill>
          <p:spPr>
            <a:xfrm>
              <a:off x="1207085" y="6751741"/>
              <a:ext cx="1657133" cy="321571"/>
            </a:xfrm>
            <a:prstGeom prst="rect">
              <a:avLst/>
            </a:prstGeom>
          </p:spPr>
        </p:pic>
        <p:pic>
          <p:nvPicPr>
            <p:cNvPr id="61" name="図 60">
              <a:extLst>
                <a:ext uri="{FF2B5EF4-FFF2-40B4-BE49-F238E27FC236}">
                  <a16:creationId xmlns:a16="http://schemas.microsoft.com/office/drawing/2014/main" id="{0E6BAFB9-8FAF-1C84-E493-375E942DE481}"/>
                </a:ext>
              </a:extLst>
            </p:cNvPr>
            <p:cNvPicPr>
              <a:picLocks noChangeAspect="1"/>
            </p:cNvPicPr>
            <p:nvPr/>
          </p:nvPicPr>
          <p:blipFill>
            <a:blip r:embed="rId18"/>
            <a:stretch>
              <a:fillRect/>
            </a:stretch>
          </p:blipFill>
          <p:spPr>
            <a:xfrm>
              <a:off x="767320" y="6907126"/>
              <a:ext cx="437400" cy="10800"/>
            </a:xfrm>
            <a:prstGeom prst="rect">
              <a:avLst/>
            </a:prstGeom>
          </p:spPr>
        </p:pic>
      </p:grpSp>
      <p:pic>
        <p:nvPicPr>
          <p:cNvPr id="76" name="図 75" descr="アプリケーション&#10;&#10;AI 生成コンテンツは誤りを含む可能性があります。">
            <a:extLst>
              <a:ext uri="{FF2B5EF4-FFF2-40B4-BE49-F238E27FC236}">
                <a16:creationId xmlns:a16="http://schemas.microsoft.com/office/drawing/2014/main" id="{8C40F34D-5612-E0CB-E662-432CAF3E2BBC}"/>
              </a:ext>
            </a:extLst>
          </p:cNvPr>
          <p:cNvPicPr>
            <a:picLocks noChangeAspect="1"/>
          </p:cNvPicPr>
          <p:nvPr/>
        </p:nvPicPr>
        <p:blipFill>
          <a:blip r:embed="rId19"/>
          <a:stretch>
            <a:fillRect/>
          </a:stretch>
        </p:blipFill>
        <p:spPr>
          <a:xfrm>
            <a:off x="5223600" y="7374606"/>
            <a:ext cx="1767397" cy="2734268"/>
          </a:xfrm>
          <a:prstGeom prst="rect">
            <a:avLst/>
          </a:prstGeom>
        </p:spPr>
      </p:pic>
      <p:sp>
        <p:nvSpPr>
          <p:cNvPr id="6" name="テキスト ボックス 5">
            <a:extLst>
              <a:ext uri="{FF2B5EF4-FFF2-40B4-BE49-F238E27FC236}">
                <a16:creationId xmlns:a16="http://schemas.microsoft.com/office/drawing/2014/main" id="{2C356B82-C29B-7C87-5D40-9B2860BDBACD}"/>
              </a:ext>
            </a:extLst>
          </p:cNvPr>
          <p:cNvSpPr txBox="1"/>
          <p:nvPr/>
        </p:nvSpPr>
        <p:spPr>
          <a:xfrm>
            <a:off x="415632" y="4049355"/>
            <a:ext cx="3330200" cy="889687"/>
          </a:xfrm>
          <a:prstGeom prst="rect">
            <a:avLst/>
          </a:prstGeom>
          <a:noFill/>
        </p:spPr>
        <p:txBody>
          <a:bodyPr wrap="square" rtlCol="0" anchor="ctr" anchorCtr="0">
            <a:noAutofit/>
          </a:bodyPr>
          <a:lstStyle/>
          <a:p>
            <a:pPr algn="ctr">
              <a:lnSpc>
                <a:spcPct val="110000"/>
              </a:lnSpc>
            </a:pPr>
            <a:r>
              <a:rPr lang="ja-JP" altLang="en-US" sz="1400" b="1">
                <a:solidFill>
                  <a:srgbClr val="623A1D"/>
                </a:solidFill>
                <a:latin typeface="Meiryo UI" panose="020B0604030504040204" pitchFamily="34" charset="-128"/>
                <a:ea typeface="Meiryo UI" panose="020B0604030504040204" pitchFamily="34" charset="-128"/>
              </a:rPr>
              <a:t>保育所等に通っていない </a:t>
            </a:r>
            <a:br>
              <a:rPr lang="ja-JP" altLang="en-US" sz="1400" b="1">
                <a:solidFill>
                  <a:srgbClr val="EB6E32"/>
                </a:solidFill>
                <a:latin typeface="Meiryo UI" panose="020B0604030504040204" pitchFamily="34" charset="-128"/>
                <a:ea typeface="Meiryo UI" panose="020B0604030504040204" pitchFamily="34" charset="-128"/>
              </a:rPr>
            </a:br>
            <a:r>
              <a:rPr lang="en-US" altLang="ja-JP" sz="1400" b="1" dirty="0">
                <a:solidFill>
                  <a:srgbClr val="EB6E32"/>
                </a:solidFill>
                <a:latin typeface="Meiryo UI" panose="020B0604030504040204" pitchFamily="34" charset="-128"/>
                <a:ea typeface="Meiryo UI" panose="020B0604030504040204" pitchFamily="34" charset="-128"/>
              </a:rPr>
              <a:t>0</a:t>
            </a:r>
            <a:r>
              <a:rPr lang="ja-JP" altLang="en-US" sz="1400" b="1">
                <a:solidFill>
                  <a:srgbClr val="EB6E32"/>
                </a:solidFill>
                <a:latin typeface="Meiryo UI" panose="020B0604030504040204" pitchFamily="34" charset="-128"/>
                <a:ea typeface="Meiryo UI" panose="020B0604030504040204" pitchFamily="34" charset="-128"/>
              </a:rPr>
              <a:t>歳</a:t>
            </a:r>
            <a:r>
              <a:rPr lang="en-US" altLang="ja-JP" sz="1400" b="1" dirty="0">
                <a:solidFill>
                  <a:srgbClr val="EB6E32"/>
                </a:solidFill>
                <a:latin typeface="Meiryo UI" panose="020B0604030504040204" pitchFamily="34" charset="-128"/>
                <a:ea typeface="Meiryo UI" panose="020B0604030504040204" pitchFamily="34" charset="-128"/>
              </a:rPr>
              <a:t>6</a:t>
            </a:r>
            <a:r>
              <a:rPr lang="ja-JP" altLang="en-US" sz="1400" b="1">
                <a:solidFill>
                  <a:srgbClr val="EB6E32"/>
                </a:solidFill>
                <a:latin typeface="Meiryo UI" panose="020B0604030504040204" pitchFamily="34" charset="-128"/>
                <a:ea typeface="Meiryo UI" panose="020B0604030504040204" pitchFamily="34" charset="-128"/>
              </a:rPr>
              <a:t>か月～満</a:t>
            </a:r>
            <a:r>
              <a:rPr lang="en-US" altLang="ja-JP" sz="1400" b="1" dirty="0">
                <a:solidFill>
                  <a:srgbClr val="EB6E32"/>
                </a:solidFill>
                <a:latin typeface="Meiryo UI" panose="020B0604030504040204" pitchFamily="34" charset="-128"/>
                <a:ea typeface="Meiryo UI" panose="020B0604030504040204" pitchFamily="34" charset="-128"/>
              </a:rPr>
              <a:t>3</a:t>
            </a:r>
            <a:r>
              <a:rPr lang="ja-JP" altLang="en-US" sz="1400" b="1">
                <a:solidFill>
                  <a:srgbClr val="EB6E32"/>
                </a:solidFill>
                <a:latin typeface="Meiryo UI" panose="020B0604030504040204" pitchFamily="34" charset="-128"/>
                <a:ea typeface="Meiryo UI" panose="020B0604030504040204" pitchFamily="34" charset="-128"/>
              </a:rPr>
              <a:t>歳未満</a:t>
            </a:r>
            <a:r>
              <a:rPr lang="ja-JP" altLang="en-US" sz="1400" b="1">
                <a:solidFill>
                  <a:srgbClr val="623A1D"/>
                </a:solidFill>
                <a:latin typeface="Meiryo UI" panose="020B0604030504040204" pitchFamily="34" charset="-128"/>
                <a:ea typeface="Meiryo UI" panose="020B0604030504040204" pitchFamily="34" charset="-128"/>
              </a:rPr>
              <a:t>が対象</a:t>
            </a:r>
            <a:endParaRPr kumimoji="1" lang="ja-JP" altLang="en-US" sz="1400" b="1">
              <a:solidFill>
                <a:srgbClr val="623A1D"/>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917C0058-59F7-BC2B-F9C7-472115B9AE6E}"/>
              </a:ext>
            </a:extLst>
          </p:cNvPr>
          <p:cNvSpPr txBox="1"/>
          <p:nvPr/>
        </p:nvSpPr>
        <p:spPr>
          <a:xfrm>
            <a:off x="3812547" y="4049355"/>
            <a:ext cx="3330200" cy="889687"/>
          </a:xfrm>
          <a:prstGeom prst="rect">
            <a:avLst/>
          </a:prstGeom>
          <a:noFill/>
        </p:spPr>
        <p:txBody>
          <a:bodyPr wrap="square" rtlCol="0" anchor="ctr" anchorCtr="0">
            <a:noAutofit/>
          </a:bodyPr>
          <a:lstStyle/>
          <a:p>
            <a:pPr algn="ctr">
              <a:lnSpc>
                <a:spcPct val="110000"/>
              </a:lnSpc>
            </a:pPr>
            <a:r>
              <a:rPr lang="ja-JP" altLang="en-US" sz="1400" b="1">
                <a:solidFill>
                  <a:srgbClr val="EB6E32"/>
                </a:solidFill>
                <a:latin typeface="Meiryo UI" panose="020B0604030504040204" pitchFamily="34" charset="-128"/>
                <a:ea typeface="Meiryo UI" panose="020B0604030504040204" pitchFamily="34" charset="-128"/>
              </a:rPr>
              <a:t>月</a:t>
            </a:r>
            <a:r>
              <a:rPr lang="en-US" altLang="ja-JP" sz="1400" b="1" dirty="0">
                <a:solidFill>
                  <a:srgbClr val="EB6E32"/>
                </a:solidFill>
                <a:latin typeface="Meiryo UI" panose="020B0604030504040204" pitchFamily="34" charset="-128"/>
                <a:ea typeface="Meiryo UI" panose="020B0604030504040204" pitchFamily="34" charset="-128"/>
              </a:rPr>
              <a:t>10</a:t>
            </a:r>
            <a:r>
              <a:rPr lang="ja-JP" altLang="en-US" sz="1400" b="1">
                <a:solidFill>
                  <a:srgbClr val="EB6E32"/>
                </a:solidFill>
                <a:latin typeface="Meiryo UI" panose="020B0604030504040204" pitchFamily="34" charset="-128"/>
                <a:ea typeface="Meiryo UI" panose="020B0604030504040204" pitchFamily="34" charset="-128"/>
              </a:rPr>
              <a:t>時間の範囲</a:t>
            </a:r>
            <a:r>
              <a:rPr lang="ja-JP" altLang="en-US" sz="1400" b="1">
                <a:solidFill>
                  <a:srgbClr val="623A1D"/>
                </a:solidFill>
                <a:latin typeface="Meiryo UI" panose="020B0604030504040204" pitchFamily="34" charset="-128"/>
                <a:ea typeface="Meiryo UI" panose="020B0604030504040204" pitchFamily="34" charset="-128"/>
              </a:rPr>
              <a:t>で​</a:t>
            </a:r>
            <a:br>
              <a:rPr lang="ja-JP" altLang="en-US" sz="1400" b="1">
                <a:solidFill>
                  <a:srgbClr val="623A1D"/>
                </a:solidFill>
                <a:latin typeface="Meiryo UI" panose="020B0604030504040204" pitchFamily="34" charset="-128"/>
                <a:ea typeface="Meiryo UI" panose="020B0604030504040204" pitchFamily="34" charset="-128"/>
              </a:rPr>
            </a:br>
            <a:r>
              <a:rPr lang="ja-JP" altLang="en-US" sz="1400" b="1">
                <a:solidFill>
                  <a:srgbClr val="623A1D"/>
                </a:solidFill>
                <a:latin typeface="Meiryo UI" panose="020B0604030504040204" pitchFamily="34" charset="-128"/>
                <a:ea typeface="Meiryo UI" panose="020B0604030504040204" pitchFamily="34" charset="-128"/>
              </a:rPr>
              <a:t>時間単位で利用が可能​</a:t>
            </a:r>
            <a:endParaRPr kumimoji="1" lang="ja-JP" altLang="en-US" sz="1400" b="1">
              <a:solidFill>
                <a:srgbClr val="623A1D"/>
              </a:solidFill>
              <a:latin typeface="Meiryo UI" panose="020B0604030504040204" pitchFamily="34" charset="-128"/>
              <a:ea typeface="Meiryo UI" panose="020B0604030504040204" pitchFamily="34" charset="-128"/>
            </a:endParaRPr>
          </a:p>
        </p:txBody>
      </p:sp>
      <p:pic>
        <p:nvPicPr>
          <p:cNvPr id="11" name="図 10" descr="記号, コンピュータ, 座る, モニター が含まれている画像&#10;&#10;AI 生成コンテンツは誤りを含む可能性があります。">
            <a:extLst>
              <a:ext uri="{FF2B5EF4-FFF2-40B4-BE49-F238E27FC236}">
                <a16:creationId xmlns:a16="http://schemas.microsoft.com/office/drawing/2014/main" id="{8B489AFC-AD3E-15A8-EAEE-07EC871C67DE}"/>
              </a:ext>
            </a:extLst>
          </p:cNvPr>
          <p:cNvPicPr>
            <a:picLocks noGrp="1" noRot="1" noChangeAspect="1" noMove="1" noResize="1" noEditPoints="1" noAdjustHandles="1" noChangeArrowheads="1" noChangeShapeType="1" noCrop="1"/>
          </p:cNvPicPr>
          <p:nvPr/>
        </p:nvPicPr>
        <p:blipFill>
          <a:blip r:embed="rId20"/>
          <a:stretch>
            <a:fillRect/>
          </a:stretch>
        </p:blipFill>
        <p:spPr>
          <a:xfrm>
            <a:off x="2866473" y="5330378"/>
            <a:ext cx="1826728" cy="249338"/>
          </a:xfrm>
          <a:prstGeom prst="rect">
            <a:avLst/>
          </a:prstGeom>
        </p:spPr>
      </p:pic>
    </p:spTree>
    <p:extLst>
      <p:ext uri="{BB962C8B-B14F-4D97-AF65-F5344CB8AC3E}">
        <p14:creationId xmlns:p14="http://schemas.microsoft.com/office/powerpoint/2010/main" val="311094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3F65-5CD9-C556-04D9-81AA3EA2245A}"/>
            </a:ext>
          </a:extLst>
        </p:cNvPr>
        <p:cNvGrpSpPr/>
        <p:nvPr/>
      </p:nvGrpSpPr>
      <p:grpSpPr>
        <a:xfrm>
          <a:off x="0" y="0"/>
          <a:ext cx="0" cy="0"/>
          <a:chOff x="0" y="0"/>
          <a:chExt cx="0" cy="0"/>
        </a:xfrm>
      </p:grpSpPr>
      <p:pic>
        <p:nvPicPr>
          <p:cNvPr id="59" name="図 58">
            <a:extLst>
              <a:ext uri="{FF2B5EF4-FFF2-40B4-BE49-F238E27FC236}">
                <a16:creationId xmlns:a16="http://schemas.microsoft.com/office/drawing/2014/main" id="{BD17F339-330A-C6B0-1A1C-435AB91AD2D9}"/>
              </a:ext>
            </a:extLst>
          </p:cNvPr>
          <p:cNvPicPr>
            <a:picLocks noChangeAspect="1"/>
          </p:cNvPicPr>
          <p:nvPr/>
        </p:nvPicPr>
        <p:blipFill>
          <a:blip r:embed="rId3"/>
          <a:srcRect/>
          <a:stretch/>
        </p:blipFill>
        <p:spPr>
          <a:xfrm>
            <a:off x="-324" y="0"/>
            <a:ext cx="7559998" cy="3672895"/>
          </a:xfrm>
          <a:prstGeom prst="rect">
            <a:avLst/>
          </a:prstGeom>
        </p:spPr>
      </p:pic>
      <p:pic>
        <p:nvPicPr>
          <p:cNvPr id="58" name="図 57" descr="背景パターン&#10;&#10;AI 生成コンテンツは誤りを含む可能性があります。">
            <a:extLst>
              <a:ext uri="{FF2B5EF4-FFF2-40B4-BE49-F238E27FC236}">
                <a16:creationId xmlns:a16="http://schemas.microsoft.com/office/drawing/2014/main" id="{EBB863FF-D9D4-8C57-5323-5930D25C1465}"/>
              </a:ext>
            </a:extLst>
          </p:cNvPr>
          <p:cNvPicPr>
            <a:picLocks noGrp="1" noRot="1" noChangeAspect="1" noMove="1" noResize="1" noEditPoints="1" noAdjustHandles="1" noChangeArrowheads="1" noChangeShapeType="1" noCrop="1"/>
          </p:cNvPicPr>
          <p:nvPr/>
        </p:nvPicPr>
        <p:blipFill>
          <a:blip r:embed="rId4"/>
          <a:stretch>
            <a:fillRect/>
          </a:stretch>
        </p:blipFill>
        <p:spPr>
          <a:xfrm>
            <a:off x="0" y="61"/>
            <a:ext cx="7560000" cy="10692150"/>
          </a:xfrm>
          <a:prstGeom prst="rect">
            <a:avLst/>
          </a:prstGeom>
        </p:spPr>
      </p:pic>
      <p:grpSp>
        <p:nvGrpSpPr>
          <p:cNvPr id="60" name="グループ化 59">
            <a:extLst>
              <a:ext uri="{FF2B5EF4-FFF2-40B4-BE49-F238E27FC236}">
                <a16:creationId xmlns:a16="http://schemas.microsoft.com/office/drawing/2014/main" id="{C0E128F0-03A3-ED83-1E81-C5F05472A1CF}"/>
              </a:ext>
            </a:extLst>
          </p:cNvPr>
          <p:cNvGrpSpPr/>
          <p:nvPr/>
        </p:nvGrpSpPr>
        <p:grpSpPr>
          <a:xfrm>
            <a:off x="0" y="0"/>
            <a:ext cx="7559998" cy="3672895"/>
            <a:chOff x="0" y="0"/>
            <a:chExt cx="7559998" cy="3672895"/>
          </a:xfrm>
        </p:grpSpPr>
        <p:pic>
          <p:nvPicPr>
            <p:cNvPr id="55" name="図 54">
              <a:extLst>
                <a:ext uri="{FF2B5EF4-FFF2-40B4-BE49-F238E27FC236}">
                  <a16:creationId xmlns:a16="http://schemas.microsoft.com/office/drawing/2014/main" id="{99F56968-E02A-047B-D516-FCDDB3560472}"/>
                </a:ext>
              </a:extLst>
            </p:cNvPr>
            <p:cNvPicPr>
              <a:picLocks noChangeAspect="1"/>
            </p:cNvPicPr>
            <p:nvPr/>
          </p:nvPicPr>
          <p:blipFill>
            <a:blip r:embed="rId5"/>
            <a:srcRect/>
            <a:stretch/>
          </p:blipFill>
          <p:spPr>
            <a:xfrm>
              <a:off x="0" y="0"/>
              <a:ext cx="7559998" cy="3672895"/>
            </a:xfrm>
            <a:prstGeom prst="rect">
              <a:avLst/>
            </a:prstGeom>
          </p:spPr>
        </p:pic>
        <p:sp>
          <p:nvSpPr>
            <p:cNvPr id="12" name="テキスト ボックス 11">
              <a:extLst>
                <a:ext uri="{FF2B5EF4-FFF2-40B4-BE49-F238E27FC236}">
                  <a16:creationId xmlns:a16="http://schemas.microsoft.com/office/drawing/2014/main" id="{EA539D1D-C808-0AC9-EA6F-84FC437DE698}"/>
                </a:ext>
              </a:extLst>
            </p:cNvPr>
            <p:cNvSpPr txBox="1"/>
            <p:nvPr/>
          </p:nvSpPr>
          <p:spPr>
            <a:xfrm>
              <a:off x="484014" y="1608584"/>
              <a:ext cx="2999584" cy="488532"/>
            </a:xfrm>
            <a:prstGeom prst="rect">
              <a:avLst/>
            </a:prstGeom>
            <a:noFill/>
          </p:spPr>
          <p:txBody>
            <a:bodyPr wrap="square" rtlCol="0">
              <a:spAutoFit/>
            </a:bodyPr>
            <a:lstStyle/>
            <a:p>
              <a:pPr>
                <a:lnSpc>
                  <a:spcPct val="120000"/>
                </a:lnSpc>
              </a:pPr>
              <a:r>
                <a:rPr lang="ja-JP" altLang="en-US" sz="1100">
                  <a:solidFill>
                    <a:srgbClr val="342923"/>
                  </a:solidFill>
                  <a:latin typeface="Meiryo UI" panose="020B0604030504040204" pitchFamily="34" charset="-128"/>
                  <a:ea typeface="Meiryo UI" panose="020B0604030504040204" pitchFamily="34" charset="-128"/>
                </a:rPr>
                <a:t>家庭とは異なる経験や、地域に出て行って家族以外の人と関わる機会が得られます。</a:t>
              </a:r>
              <a:endParaRPr kumimoji="1" lang="ja-JP" altLang="en-US" sz="1100">
                <a:solidFill>
                  <a:srgbClr val="342923"/>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BF1BA587-04B1-815E-D20B-9E774C8FD3CA}"/>
                </a:ext>
              </a:extLst>
            </p:cNvPr>
            <p:cNvSpPr txBox="1"/>
            <p:nvPr/>
          </p:nvSpPr>
          <p:spPr>
            <a:xfrm>
              <a:off x="484014" y="2355253"/>
              <a:ext cx="2999584" cy="678904"/>
            </a:xfrm>
            <a:prstGeom prst="rect">
              <a:avLst/>
            </a:prstGeom>
            <a:noFill/>
          </p:spPr>
          <p:txBody>
            <a:bodyPr wrap="square" rtlCol="0">
              <a:spAutoFit/>
            </a:bodyPr>
            <a:lstStyle/>
            <a:p>
              <a:pPr>
                <a:lnSpc>
                  <a:spcPct val="120000"/>
                </a:lnSpc>
              </a:pPr>
              <a:r>
                <a:rPr lang="ja-JP" altLang="en-US" sz="1100">
                  <a:solidFill>
                    <a:srgbClr val="342923"/>
                  </a:solidFill>
                  <a:latin typeface="Meiryo UI" panose="020B0604030504040204" pitchFamily="34" charset="-128"/>
                  <a:ea typeface="Meiryo UI" panose="020B0604030504040204" pitchFamily="34" charset="-128"/>
                </a:rPr>
                <a:t>年齢の近いこどもとの関わりにより、社会情緒的な発達を支えるなど成長発達に資する豊かな経験をもたらします。</a:t>
              </a:r>
            </a:p>
          </p:txBody>
        </p:sp>
        <p:sp>
          <p:nvSpPr>
            <p:cNvPr id="14" name="テキスト ボックス 13">
              <a:extLst>
                <a:ext uri="{FF2B5EF4-FFF2-40B4-BE49-F238E27FC236}">
                  <a16:creationId xmlns:a16="http://schemas.microsoft.com/office/drawing/2014/main" id="{2F119F5E-E57E-F90E-FF22-BA2F74EC9556}"/>
                </a:ext>
              </a:extLst>
            </p:cNvPr>
            <p:cNvSpPr txBox="1"/>
            <p:nvPr/>
          </p:nvSpPr>
          <p:spPr>
            <a:xfrm>
              <a:off x="4065865" y="1608584"/>
              <a:ext cx="2999584" cy="1085169"/>
            </a:xfrm>
            <a:prstGeom prst="rect">
              <a:avLst/>
            </a:prstGeom>
            <a:noFill/>
          </p:spPr>
          <p:txBody>
            <a:bodyPr wrap="square" rtlCol="0">
              <a:spAutoFit/>
            </a:bodyPr>
            <a:lstStyle/>
            <a:p>
              <a:pPr>
                <a:lnSpc>
                  <a:spcPct val="120000"/>
                </a:lnSpc>
              </a:pPr>
              <a:r>
                <a:rPr lang="ja-JP" altLang="en-US" sz="1100">
                  <a:solidFill>
                    <a:srgbClr val="342923"/>
                  </a:solidFill>
                  <a:latin typeface="Meiryo UI" panose="020B0604030504040204" pitchFamily="34" charset="-128"/>
                  <a:ea typeface="Meiryo UI" panose="020B0604030504040204" pitchFamily="34" charset="-128"/>
                </a:rPr>
                <a:t>専門的な知識や技術を持つ人と関わることにより、ほっとできたり、孤立感、不安感等の解消につながったりするとともに、月に一定時間でも、こどもと離れ時間を過ごすことで、育児に関する負担感の軽減につながります。</a:t>
              </a:r>
            </a:p>
          </p:txBody>
        </p:sp>
      </p:grpSp>
      <p:grpSp>
        <p:nvGrpSpPr>
          <p:cNvPr id="56" name="グループ化 55">
            <a:extLst>
              <a:ext uri="{FF2B5EF4-FFF2-40B4-BE49-F238E27FC236}">
                <a16:creationId xmlns:a16="http://schemas.microsoft.com/office/drawing/2014/main" id="{AC485FD4-D17F-F307-FD22-5B6504185BE0}"/>
              </a:ext>
            </a:extLst>
          </p:cNvPr>
          <p:cNvGrpSpPr/>
          <p:nvPr/>
        </p:nvGrpSpPr>
        <p:grpSpPr>
          <a:xfrm>
            <a:off x="170699" y="3560360"/>
            <a:ext cx="7055488" cy="1141589"/>
            <a:chOff x="170699" y="3560360"/>
            <a:chExt cx="7055488" cy="1141589"/>
          </a:xfrm>
        </p:grpSpPr>
        <p:pic>
          <p:nvPicPr>
            <p:cNvPr id="21" name="図 20" descr="挿絵 が含まれている画像&#10;&#10;AI 生成コンテンツは誤りを含む可能性があります。">
              <a:extLst>
                <a:ext uri="{FF2B5EF4-FFF2-40B4-BE49-F238E27FC236}">
                  <a16:creationId xmlns:a16="http://schemas.microsoft.com/office/drawing/2014/main" id="{E0AB31D0-1FF5-5201-539E-5DE38A7819B3}"/>
                </a:ext>
              </a:extLst>
            </p:cNvPr>
            <p:cNvPicPr>
              <a:picLocks noChangeAspect="1"/>
            </p:cNvPicPr>
            <p:nvPr/>
          </p:nvPicPr>
          <p:blipFill>
            <a:blip r:embed="rId6"/>
            <a:stretch>
              <a:fillRect/>
            </a:stretch>
          </p:blipFill>
          <p:spPr>
            <a:xfrm>
              <a:off x="259712" y="3560360"/>
              <a:ext cx="2364453" cy="368941"/>
            </a:xfrm>
            <a:prstGeom prst="rect">
              <a:avLst/>
            </a:prstGeom>
          </p:spPr>
        </p:pic>
        <p:sp>
          <p:nvSpPr>
            <p:cNvPr id="23" name="テキスト ボックス 22">
              <a:extLst>
                <a:ext uri="{FF2B5EF4-FFF2-40B4-BE49-F238E27FC236}">
                  <a16:creationId xmlns:a16="http://schemas.microsoft.com/office/drawing/2014/main" id="{CA6C01C6-3E67-EA41-B552-1604BAC577B6}"/>
                </a:ext>
              </a:extLst>
            </p:cNvPr>
            <p:cNvSpPr txBox="1"/>
            <p:nvPr/>
          </p:nvSpPr>
          <p:spPr>
            <a:xfrm>
              <a:off x="170699" y="3969761"/>
              <a:ext cx="7055488" cy="732188"/>
            </a:xfrm>
            <a:prstGeom prst="rect">
              <a:avLst/>
            </a:prstGeom>
            <a:noFill/>
          </p:spPr>
          <p:txBody>
            <a:bodyPr wrap="square" rtlCol="0">
              <a:spAutoFit/>
            </a:bodyPr>
            <a:lstStyle/>
            <a:p>
              <a:pPr>
                <a:lnSpc>
                  <a:spcPct val="120000"/>
                </a:lnSpc>
              </a:pPr>
              <a:r>
                <a:rPr lang="ja-JP" altLang="en-US" sz="1200">
                  <a:solidFill>
                    <a:srgbClr val="342923"/>
                  </a:solidFill>
                  <a:latin typeface="Meiryo UI" panose="020B0604030504040204" pitchFamily="34" charset="-128"/>
                  <a:ea typeface="Meiryo UI" panose="020B0604030504040204" pitchFamily="34" charset="-128"/>
                </a:rPr>
                <a:t>一時預かり事業は、就労や病気等、利用にあたり保護者の理由が必要ですが、</a:t>
              </a:r>
              <a:endParaRPr lang="en-US" altLang="ja-JP" sz="1200" dirty="0">
                <a:solidFill>
                  <a:srgbClr val="342923"/>
                </a:solidFill>
                <a:latin typeface="Meiryo UI" panose="020B0604030504040204" pitchFamily="34" charset="-128"/>
                <a:ea typeface="Meiryo UI" panose="020B0604030504040204" pitchFamily="34" charset="-128"/>
              </a:endParaRPr>
            </a:p>
            <a:p>
              <a:pPr>
                <a:lnSpc>
                  <a:spcPct val="120000"/>
                </a:lnSpc>
              </a:pPr>
              <a:r>
                <a:rPr lang="ja-JP" altLang="en-US" sz="1200">
                  <a:solidFill>
                    <a:srgbClr val="342923"/>
                  </a:solidFill>
                  <a:latin typeface="Meiryo UI" panose="020B0604030504040204" pitchFamily="34" charset="-128"/>
                  <a:ea typeface="Meiryo UI" panose="020B0604030504040204" pitchFamily="34" charset="-128"/>
                </a:rPr>
                <a:t>こども誰でも通園制度では利用の理由は必要ありません。家庭にいるだけでは得られない様々な経験を通じて、</a:t>
              </a:r>
              <a:endParaRPr lang="en-US" altLang="ja-JP" sz="1200" dirty="0">
                <a:solidFill>
                  <a:srgbClr val="342923"/>
                </a:solidFill>
                <a:latin typeface="Meiryo UI" panose="020B0604030504040204" pitchFamily="34" charset="-128"/>
                <a:ea typeface="Meiryo UI" panose="020B0604030504040204" pitchFamily="34" charset="-128"/>
              </a:endParaRPr>
            </a:p>
            <a:p>
              <a:pPr>
                <a:lnSpc>
                  <a:spcPct val="120000"/>
                </a:lnSpc>
              </a:pPr>
              <a:r>
                <a:rPr lang="ja-JP" altLang="en-US" sz="1200">
                  <a:solidFill>
                    <a:srgbClr val="342923"/>
                  </a:solidFill>
                  <a:latin typeface="Meiryo UI" panose="020B0604030504040204" pitchFamily="34" charset="-128"/>
                  <a:ea typeface="Meiryo UI" panose="020B0604030504040204" pitchFamily="34" charset="-128"/>
                </a:rPr>
                <a:t>こどもの育ちを応援することが主な目的です。</a:t>
              </a:r>
              <a:endParaRPr lang="ja-JP" altLang="en-US" sz="1200" dirty="0">
                <a:solidFill>
                  <a:srgbClr val="342923"/>
                </a:solidFill>
                <a:latin typeface="Meiryo UI" panose="020B0604030504040204" pitchFamily="34" charset="-128"/>
                <a:ea typeface="Meiryo UI" panose="020B0604030504040204" pitchFamily="34" charset="-128"/>
              </a:endParaRPr>
            </a:p>
          </p:txBody>
        </p:sp>
      </p:grpSp>
      <p:grpSp>
        <p:nvGrpSpPr>
          <p:cNvPr id="46" name="グループ化 45">
            <a:extLst>
              <a:ext uri="{FF2B5EF4-FFF2-40B4-BE49-F238E27FC236}">
                <a16:creationId xmlns:a16="http://schemas.microsoft.com/office/drawing/2014/main" id="{461B28FC-DD24-36F5-F5A9-F7DA0DE5BA00}"/>
              </a:ext>
            </a:extLst>
          </p:cNvPr>
          <p:cNvGrpSpPr/>
          <p:nvPr/>
        </p:nvGrpSpPr>
        <p:grpSpPr>
          <a:xfrm>
            <a:off x="0" y="4910931"/>
            <a:ext cx="7559675" cy="1253850"/>
            <a:chOff x="0" y="4910931"/>
            <a:chExt cx="7559675" cy="1253850"/>
          </a:xfrm>
        </p:grpSpPr>
        <p:pic>
          <p:nvPicPr>
            <p:cNvPr id="44" name="図 43">
              <a:extLst>
                <a:ext uri="{FF2B5EF4-FFF2-40B4-BE49-F238E27FC236}">
                  <a16:creationId xmlns:a16="http://schemas.microsoft.com/office/drawing/2014/main" id="{5C7EBE94-DAEE-74B2-7C92-D0F6443A05B4}"/>
                </a:ext>
              </a:extLst>
            </p:cNvPr>
            <p:cNvPicPr>
              <a:picLocks noChangeAspect="1"/>
            </p:cNvPicPr>
            <p:nvPr/>
          </p:nvPicPr>
          <p:blipFill>
            <a:blip r:embed="rId7"/>
            <a:srcRect/>
            <a:stretch/>
          </p:blipFill>
          <p:spPr>
            <a:xfrm>
              <a:off x="0" y="4910931"/>
              <a:ext cx="7559675" cy="1253850"/>
            </a:xfrm>
            <a:prstGeom prst="rect">
              <a:avLst/>
            </a:prstGeom>
          </p:spPr>
        </p:pic>
        <p:pic>
          <p:nvPicPr>
            <p:cNvPr id="45" name="図 44" descr="QR コード&#10;&#10;AI 生成コンテンツは誤りを含む可能性があります。">
              <a:extLst>
                <a:ext uri="{FF2B5EF4-FFF2-40B4-BE49-F238E27FC236}">
                  <a16:creationId xmlns:a16="http://schemas.microsoft.com/office/drawing/2014/main" id="{F1E2D23E-0D26-4343-58F7-B0D44E0DB3EC}"/>
                </a:ext>
              </a:extLst>
            </p:cNvPr>
            <p:cNvPicPr>
              <a:picLocks noChangeAspect="1"/>
            </p:cNvPicPr>
            <p:nvPr/>
          </p:nvPicPr>
          <p:blipFill>
            <a:blip r:embed="rId8"/>
            <a:stretch>
              <a:fillRect/>
            </a:stretch>
          </p:blipFill>
          <p:spPr>
            <a:xfrm>
              <a:off x="4419601" y="5168561"/>
              <a:ext cx="752474" cy="752474"/>
            </a:xfrm>
            <a:prstGeom prst="rect">
              <a:avLst/>
            </a:prstGeom>
          </p:spPr>
        </p:pic>
      </p:grpSp>
      <p:pic>
        <p:nvPicPr>
          <p:cNvPr id="48" name="図 47" descr="記号 が含まれている画像&#10;&#10;AI 生成コンテンツは誤りを含む可能性があります。">
            <a:extLst>
              <a:ext uri="{FF2B5EF4-FFF2-40B4-BE49-F238E27FC236}">
                <a16:creationId xmlns:a16="http://schemas.microsoft.com/office/drawing/2014/main" id="{B52F7F00-AB06-B9EF-0DC0-6F7C92B4E377}"/>
              </a:ext>
            </a:extLst>
          </p:cNvPr>
          <p:cNvPicPr>
            <a:picLocks noChangeAspect="1"/>
          </p:cNvPicPr>
          <p:nvPr/>
        </p:nvPicPr>
        <p:blipFill>
          <a:blip r:embed="rId9"/>
          <a:stretch>
            <a:fillRect/>
          </a:stretch>
        </p:blipFill>
        <p:spPr>
          <a:xfrm>
            <a:off x="6348532" y="3228599"/>
            <a:ext cx="996649" cy="663522"/>
          </a:xfrm>
          <a:prstGeom prst="rect">
            <a:avLst/>
          </a:prstGeom>
        </p:spPr>
      </p:pic>
      <p:pic>
        <p:nvPicPr>
          <p:cNvPr id="50" name="図 49">
            <a:extLst>
              <a:ext uri="{FF2B5EF4-FFF2-40B4-BE49-F238E27FC236}">
                <a16:creationId xmlns:a16="http://schemas.microsoft.com/office/drawing/2014/main" id="{91044728-440A-387E-EA24-40B97B169E90}"/>
              </a:ext>
            </a:extLst>
          </p:cNvPr>
          <p:cNvPicPr>
            <a:picLocks noGrp="1" noRot="1" noChangeAspect="1" noMove="1" noResize="1" noEditPoints="1" noAdjustHandles="1" noChangeArrowheads="1" noChangeShapeType="1" noCrop="1"/>
          </p:cNvPicPr>
          <p:nvPr/>
        </p:nvPicPr>
        <p:blipFill>
          <a:blip r:embed="rId10"/>
          <a:srcRect/>
          <a:stretch/>
        </p:blipFill>
        <p:spPr>
          <a:xfrm>
            <a:off x="0" y="6523624"/>
            <a:ext cx="7559999" cy="2750752"/>
          </a:xfrm>
          <a:prstGeom prst="rect">
            <a:avLst/>
          </a:prstGeom>
        </p:spPr>
      </p:pic>
      <p:sp>
        <p:nvSpPr>
          <p:cNvPr id="51" name="テキスト ボックス 50">
            <a:extLst>
              <a:ext uri="{FF2B5EF4-FFF2-40B4-BE49-F238E27FC236}">
                <a16:creationId xmlns:a16="http://schemas.microsoft.com/office/drawing/2014/main" id="{72D47691-FE90-91EA-6A35-C82D22C66D32}"/>
              </a:ext>
            </a:extLst>
          </p:cNvPr>
          <p:cNvSpPr txBox="1"/>
          <p:nvPr/>
        </p:nvSpPr>
        <p:spPr>
          <a:xfrm>
            <a:off x="259712" y="8710491"/>
            <a:ext cx="2242188" cy="440890"/>
          </a:xfrm>
          <a:prstGeom prst="rect">
            <a:avLst/>
          </a:prstGeom>
          <a:noFill/>
        </p:spPr>
        <p:txBody>
          <a:bodyPr wrap="square" rtlCol="0">
            <a:spAutoFit/>
          </a:bodyPr>
          <a:lstStyle/>
          <a:p>
            <a:pPr algn="ctr">
              <a:lnSpc>
                <a:spcPct val="120000"/>
              </a:lnSpc>
            </a:pPr>
            <a:r>
              <a:rPr kumimoji="1" lang="ja-JP" altLang="en-US" sz="1000" dirty="0">
                <a:solidFill>
                  <a:srgbClr val="342923"/>
                </a:solidFill>
                <a:latin typeface="Meiryo UI" panose="020B0604030504040204" pitchFamily="50" charset="-128"/>
                <a:ea typeface="Meiryo UI" panose="020B0604030504040204" pitchFamily="50" charset="-128"/>
              </a:rPr>
              <a:t>地図や都道府県、キーワードなど</a:t>
            </a:r>
            <a:endParaRPr kumimoji="1" lang="en-US" altLang="ja-JP" sz="1000" dirty="0">
              <a:solidFill>
                <a:srgbClr val="342923"/>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rgbClr val="342923"/>
                </a:solidFill>
                <a:latin typeface="Meiryo UI" panose="020B0604030504040204" pitchFamily="50" charset="-128"/>
                <a:ea typeface="Meiryo UI" panose="020B0604030504040204" pitchFamily="50" charset="-128"/>
              </a:rPr>
              <a:t>から施設を探すことができます。</a:t>
            </a:r>
            <a:endParaRPr kumimoji="1" lang="ja-JP" altLang="en-US" sz="1000" dirty="0">
              <a:solidFill>
                <a:srgbClr val="342923"/>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E84FDAF6-8E20-27CD-425B-639038DEDA40}"/>
              </a:ext>
            </a:extLst>
          </p:cNvPr>
          <p:cNvSpPr txBox="1"/>
          <p:nvPr/>
        </p:nvSpPr>
        <p:spPr>
          <a:xfrm>
            <a:off x="2660650" y="8710491"/>
            <a:ext cx="2242188" cy="440890"/>
          </a:xfrm>
          <a:prstGeom prst="rect">
            <a:avLst/>
          </a:prstGeom>
          <a:noFill/>
        </p:spPr>
        <p:txBody>
          <a:bodyPr wrap="square" rtlCol="0">
            <a:spAutoFit/>
          </a:bodyPr>
          <a:lstStyle/>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事前面談も施設利用も、カレンダー</a:t>
            </a:r>
            <a:endParaRPr kumimoji="1" lang="en-US" altLang="ja-JP" sz="1000" dirty="0">
              <a:solidFill>
                <a:srgbClr val="342923"/>
              </a:solidFill>
              <a:latin typeface="Meiryo UI" panose="020B0604030504040204" pitchFamily="50" charset="-128"/>
              <a:ea typeface="Meiryo UI" panose="020B0604030504040204" pitchFamily="50" charset="-128"/>
            </a:endParaRPr>
          </a:p>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から簡単に予約ができます。</a:t>
            </a:r>
          </a:p>
        </p:txBody>
      </p:sp>
      <p:sp>
        <p:nvSpPr>
          <p:cNvPr id="53" name="テキスト ボックス 52">
            <a:extLst>
              <a:ext uri="{FF2B5EF4-FFF2-40B4-BE49-F238E27FC236}">
                <a16:creationId xmlns:a16="http://schemas.microsoft.com/office/drawing/2014/main" id="{723FC87A-4D73-F277-B179-95936723BE3C}"/>
              </a:ext>
            </a:extLst>
          </p:cNvPr>
          <p:cNvSpPr txBox="1"/>
          <p:nvPr/>
        </p:nvSpPr>
        <p:spPr>
          <a:xfrm>
            <a:off x="5061587" y="8710491"/>
            <a:ext cx="2238375" cy="440890"/>
          </a:xfrm>
          <a:prstGeom prst="rect">
            <a:avLst/>
          </a:prstGeom>
          <a:noFill/>
        </p:spPr>
        <p:txBody>
          <a:bodyPr wrap="square" rtlCol="0">
            <a:spAutoFit/>
          </a:bodyPr>
          <a:lstStyle/>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残りの利用可能時間が</a:t>
            </a:r>
            <a:endParaRPr kumimoji="1" lang="en-US" altLang="ja-JP" sz="1000" dirty="0">
              <a:solidFill>
                <a:srgbClr val="342923"/>
              </a:solidFill>
              <a:latin typeface="Meiryo UI" panose="020B0604030504040204" pitchFamily="50" charset="-128"/>
              <a:ea typeface="Meiryo UI" panose="020B0604030504040204" pitchFamily="50" charset="-128"/>
            </a:endParaRPr>
          </a:p>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一目でわかります。</a:t>
            </a:r>
          </a:p>
        </p:txBody>
      </p:sp>
    </p:spTree>
    <p:extLst>
      <p:ext uri="{BB962C8B-B14F-4D97-AF65-F5344CB8AC3E}">
        <p14:creationId xmlns:p14="http://schemas.microsoft.com/office/powerpoint/2010/main" val="25874052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328</Words>
  <Application>Microsoft Office PowerPoint</Application>
  <PresentationFormat>ユーザー設定</PresentationFormat>
  <Paragraphs>21</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2026-03-31T08:44:00Z</dcterms:created>
  <dcterms:modified xsi:type="dcterms:W3CDTF">2026-03-31T08:44:07Z</dcterms:modified>
</cp:coreProperties>
</file>