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6" r:id="rId4"/>
  </p:sldMasterIdLst>
  <p:notesMasterIdLst>
    <p:notesMasterId r:id="rId9"/>
  </p:notesMasterIdLst>
  <p:sldIdLst>
    <p:sldId id="2147378893" r:id="rId5"/>
    <p:sldId id="2147378920" r:id="rId6"/>
    <p:sldId id="2147378894" r:id="rId7"/>
    <p:sldId id="2147378921" r:id="rId8"/>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585C9"/>
    <a:srgbClr val="0070C0"/>
    <a:srgbClr val="00B050"/>
    <a:srgbClr val="70AD47"/>
    <a:srgbClr val="DAE3F3"/>
    <a:srgbClr val="FFF2CC"/>
    <a:srgbClr val="A8BF99"/>
    <a:srgbClr val="92C172"/>
    <a:srgbClr val="D2E7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CFF2A-A318-42DD-9BCC-6FF5F0921E5C}" v="81" dt="2024-03-27T06:23:05.85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7" autoAdjust="0"/>
    <p:restoredTop sz="94588" autoAdjust="0"/>
  </p:normalViewPr>
  <p:slideViewPr>
    <p:cSldViewPr snapToGrid="0">
      <p:cViewPr varScale="1">
        <p:scale>
          <a:sx n="104" d="100"/>
          <a:sy n="104" d="100"/>
        </p:scale>
        <p:origin x="1584" y="102"/>
      </p:cViewPr>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8" Type="http://schemas.openxmlformats.org/officeDocument/2006/relationships/slide" Target="slides/slide4.xml" /><Relationship Id="rId13" Type="http://schemas.openxmlformats.org/officeDocument/2006/relationships/tableStyles" Target="tableStyles.xml" /><Relationship Id="rId3" Type="http://schemas.openxmlformats.org/officeDocument/2006/relationships/customXml" Target="../customXml/item3.xml" /><Relationship Id="rId7" Type="http://schemas.openxmlformats.org/officeDocument/2006/relationships/slide" Target="slides/slide3.xml" /><Relationship Id="rId12" Type="http://schemas.openxmlformats.org/officeDocument/2006/relationships/theme" Target="theme/theme1.xml" /><Relationship Id="rId2" Type="http://schemas.openxmlformats.org/officeDocument/2006/relationships/customXml" Target="../customXml/item2.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viewProps" Target="viewProps.xml" /><Relationship Id="rId5" Type="http://schemas.openxmlformats.org/officeDocument/2006/relationships/slide" Target="slides/slide1.xml" /><Relationship Id="rId15" Type="http://schemas.microsoft.com/office/2015/10/relationships/revisionInfo" Target="revisionInfo.xml" /><Relationship Id="rId10" Type="http://schemas.openxmlformats.org/officeDocument/2006/relationships/presProps" Target="presProps.xml" /><Relationship Id="rId4" Type="http://schemas.openxmlformats.org/officeDocument/2006/relationships/slideMaster" Target="slideMasters/slideMaster1.xml" /><Relationship Id="rId9" Type="http://schemas.openxmlformats.org/officeDocument/2006/relationships/notesMaster" Target="notesMasters/notesMaster1.xml" /><Relationship Id="rId14" Type="http://schemas.microsoft.com/office/2016/11/relationships/changesInfo" Target="changesInfos/changesInfo1.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大森 敏正(OOMORI Toshimasa)" userId="6698517b-ff40-4a39-9a46-c88fd54ac493" providerId="ADAL" clId="{005CFF2A-A318-42DD-9BCC-6FF5F0921E5C}"/>
    <pc:docChg chg="undo custSel addSld delSld modSld">
      <pc:chgData name="大森 敏正(OOMORI Toshimasa)" userId="6698517b-ff40-4a39-9a46-c88fd54ac493" providerId="ADAL" clId="{005CFF2A-A318-42DD-9BCC-6FF5F0921E5C}" dt="2024-03-29T10:53:05.128" v="582" actId="47"/>
      <pc:docMkLst>
        <pc:docMk/>
      </pc:docMkLst>
      <pc:sldChg chg="del">
        <pc:chgData name="大森 敏正(OOMORI Toshimasa)" userId="6698517b-ff40-4a39-9a46-c88fd54ac493" providerId="ADAL" clId="{005CFF2A-A318-42DD-9BCC-6FF5F0921E5C}" dt="2024-03-27T06:08:01.344" v="556" actId="47"/>
        <pc:sldMkLst>
          <pc:docMk/>
          <pc:sldMk cId="121319480" sldId="2147378895"/>
        </pc:sldMkLst>
      </pc:sldChg>
      <pc:sldChg chg="del">
        <pc:chgData name="大森 敏正(OOMORI Toshimasa)" userId="6698517b-ff40-4a39-9a46-c88fd54ac493" providerId="ADAL" clId="{005CFF2A-A318-42DD-9BCC-6FF5F0921E5C}" dt="2024-03-27T06:08:04.867" v="557" actId="47"/>
        <pc:sldMkLst>
          <pc:docMk/>
          <pc:sldMk cId="3572546441" sldId="2147378896"/>
        </pc:sldMkLst>
      </pc:sldChg>
      <pc:sldChg chg="del">
        <pc:chgData name="大森 敏正(OOMORI Toshimasa)" userId="6698517b-ff40-4a39-9a46-c88fd54ac493" providerId="ADAL" clId="{005CFF2A-A318-42DD-9BCC-6FF5F0921E5C}" dt="2024-03-29T10:53:05.128" v="582" actId="47"/>
        <pc:sldMkLst>
          <pc:docMk/>
          <pc:sldMk cId="380974725" sldId="2147378897"/>
        </pc:sldMkLst>
      </pc:sldChg>
      <pc:sldChg chg="del">
        <pc:chgData name="大森 敏正(OOMORI Toshimasa)" userId="6698517b-ff40-4a39-9a46-c88fd54ac493" providerId="ADAL" clId="{005CFF2A-A318-42DD-9BCC-6FF5F0921E5C}" dt="2024-03-29T10:53:05.128" v="582" actId="47"/>
        <pc:sldMkLst>
          <pc:docMk/>
          <pc:sldMk cId="1974077960" sldId="2147378899"/>
        </pc:sldMkLst>
      </pc:sldChg>
      <pc:sldChg chg="addSp delSp modSp del mod">
        <pc:chgData name="大森 敏正(OOMORI Toshimasa)" userId="6698517b-ff40-4a39-9a46-c88fd54ac493" providerId="ADAL" clId="{005CFF2A-A318-42DD-9BCC-6FF5F0921E5C}" dt="2024-03-27T05:49:02.613" v="387" actId="47"/>
        <pc:sldMkLst>
          <pc:docMk/>
          <pc:sldMk cId="2083344374" sldId="2147378902"/>
        </pc:sldMkLst>
        <pc:spChg chg="add mod">
          <ac:chgData name="大森 敏正(OOMORI Toshimasa)" userId="6698517b-ff40-4a39-9a46-c88fd54ac493" providerId="ADAL" clId="{005CFF2A-A318-42DD-9BCC-6FF5F0921E5C}" dt="2024-03-27T04:30:46.925" v="366" actId="1036"/>
          <ac:spMkLst>
            <pc:docMk/>
            <pc:sldMk cId="2083344374" sldId="2147378902"/>
            <ac:spMk id="2" creationId="{5EDA137E-1CF0-9358-8C03-30A19B2085CF}"/>
          </ac:spMkLst>
        </pc:spChg>
        <pc:spChg chg="add mod">
          <ac:chgData name="大森 敏正(OOMORI Toshimasa)" userId="6698517b-ff40-4a39-9a46-c88fd54ac493" providerId="ADAL" clId="{005CFF2A-A318-42DD-9BCC-6FF5F0921E5C}" dt="2024-03-27T04:30:52.154" v="384" actId="1036"/>
          <ac:spMkLst>
            <pc:docMk/>
            <pc:sldMk cId="2083344374" sldId="2147378902"/>
            <ac:spMk id="3" creationId="{C04FCB28-B116-0D6B-B6C2-91637C3D6455}"/>
          </ac:spMkLst>
        </pc:spChg>
        <pc:spChg chg="mod">
          <ac:chgData name="大森 敏正(OOMORI Toshimasa)" userId="6698517b-ff40-4a39-9a46-c88fd54ac493" providerId="ADAL" clId="{005CFF2A-A318-42DD-9BCC-6FF5F0921E5C}" dt="2024-03-27T04:30:42.155" v="351" actId="1036"/>
          <ac:spMkLst>
            <pc:docMk/>
            <pc:sldMk cId="2083344374" sldId="2147378902"/>
            <ac:spMk id="4" creationId="{1DB791A2-406E-FC62-9CE7-798AE77D1A0D}"/>
          </ac:spMkLst>
        </pc:spChg>
        <pc:spChg chg="del mod">
          <ac:chgData name="大森 敏正(OOMORI Toshimasa)" userId="6698517b-ff40-4a39-9a46-c88fd54ac493" providerId="ADAL" clId="{005CFF2A-A318-42DD-9BCC-6FF5F0921E5C}" dt="2024-03-27T04:24:49.891" v="172" actId="478"/>
          <ac:spMkLst>
            <pc:docMk/>
            <pc:sldMk cId="2083344374" sldId="2147378902"/>
            <ac:spMk id="7" creationId="{7832ED15-E108-B533-3FC6-6ED42ACAC2CA}"/>
          </ac:spMkLst>
        </pc:spChg>
      </pc:sldChg>
      <pc:sldChg chg="del">
        <pc:chgData name="大森 敏正(OOMORI Toshimasa)" userId="6698517b-ff40-4a39-9a46-c88fd54ac493" providerId="ADAL" clId="{005CFF2A-A318-42DD-9BCC-6FF5F0921E5C}" dt="2024-03-27T06:06:50.128" v="553" actId="47"/>
        <pc:sldMkLst>
          <pc:docMk/>
          <pc:sldMk cId="1950900563" sldId="2147378903"/>
        </pc:sldMkLst>
      </pc:sldChg>
      <pc:sldChg chg="modSp add del mod">
        <pc:chgData name="大森 敏正(OOMORI Toshimasa)" userId="6698517b-ff40-4a39-9a46-c88fd54ac493" providerId="ADAL" clId="{005CFF2A-A318-42DD-9BCC-6FF5F0921E5C}" dt="2024-03-27T06:20:37.808" v="569" actId="47"/>
        <pc:sldMkLst>
          <pc:docMk/>
          <pc:sldMk cId="819463267" sldId="2147378904"/>
        </pc:sldMkLst>
        <pc:spChg chg="mod">
          <ac:chgData name="大森 敏正(OOMORI Toshimasa)" userId="6698517b-ff40-4a39-9a46-c88fd54ac493" providerId="ADAL" clId="{005CFF2A-A318-42DD-9BCC-6FF5F0921E5C}" dt="2024-03-27T05:54:48.853" v="543" actId="1035"/>
          <ac:spMkLst>
            <pc:docMk/>
            <pc:sldMk cId="819463267" sldId="2147378904"/>
            <ac:spMk id="4" creationId="{1DB791A2-406E-FC62-9CE7-798AE77D1A0D}"/>
          </ac:spMkLst>
        </pc:spChg>
        <pc:spChg chg="mod">
          <ac:chgData name="大森 敏正(OOMORI Toshimasa)" userId="6698517b-ff40-4a39-9a46-c88fd54ac493" providerId="ADAL" clId="{005CFF2A-A318-42DD-9BCC-6FF5F0921E5C}" dt="2024-03-27T05:55:18.687" v="551" actId="14100"/>
          <ac:spMkLst>
            <pc:docMk/>
            <pc:sldMk cId="819463267" sldId="2147378904"/>
            <ac:spMk id="7" creationId="{7832ED15-E108-B533-3FC6-6ED42ACAC2CA}"/>
          </ac:spMkLst>
        </pc:spChg>
      </pc:sldChg>
      <pc:sldChg chg="add del">
        <pc:chgData name="大森 敏正(OOMORI Toshimasa)" userId="6698517b-ff40-4a39-9a46-c88fd54ac493" providerId="ADAL" clId="{005CFF2A-A318-42DD-9BCC-6FF5F0921E5C}" dt="2024-03-27T06:20:41.565" v="571" actId="47"/>
        <pc:sldMkLst>
          <pc:docMk/>
          <pc:sldMk cId="3793234908" sldId="2147378905"/>
        </pc:sldMkLst>
      </pc:sldChg>
      <pc:sldChg chg="modSp add del mod">
        <pc:chgData name="大森 敏正(OOMORI Toshimasa)" userId="6698517b-ff40-4a39-9a46-c88fd54ac493" providerId="ADAL" clId="{005CFF2A-A318-42DD-9BCC-6FF5F0921E5C}" dt="2024-03-27T06:20:21.900" v="565" actId="47"/>
        <pc:sldMkLst>
          <pc:docMk/>
          <pc:sldMk cId="3585697935" sldId="2147378906"/>
        </pc:sldMkLst>
        <pc:spChg chg="mod">
          <ac:chgData name="大森 敏正(OOMORI Toshimasa)" userId="6698517b-ff40-4a39-9a46-c88fd54ac493" providerId="ADAL" clId="{005CFF2A-A318-42DD-9BCC-6FF5F0921E5C}" dt="2024-03-27T06:08:16.764" v="558" actId="207"/>
          <ac:spMkLst>
            <pc:docMk/>
            <pc:sldMk cId="3585697935" sldId="2147378906"/>
            <ac:spMk id="4" creationId="{1DB791A2-406E-FC62-9CE7-798AE77D1A0D}"/>
          </ac:spMkLst>
        </pc:spChg>
        <pc:spChg chg="mod">
          <ac:chgData name="大森 敏正(OOMORI Toshimasa)" userId="6698517b-ff40-4a39-9a46-c88fd54ac493" providerId="ADAL" clId="{005CFF2A-A318-42DD-9BCC-6FF5F0921E5C}" dt="2024-03-27T06:08:23.154" v="559" actId="208"/>
          <ac:spMkLst>
            <pc:docMk/>
            <pc:sldMk cId="3585697935" sldId="2147378906"/>
            <ac:spMk id="7" creationId="{7832ED15-E108-B533-3FC6-6ED42ACAC2CA}"/>
          </ac:spMkLst>
        </pc:spChg>
      </pc:sldChg>
      <pc:sldChg chg="add del">
        <pc:chgData name="大森 敏正(OOMORI Toshimasa)" userId="6698517b-ff40-4a39-9a46-c88fd54ac493" providerId="ADAL" clId="{005CFF2A-A318-42DD-9BCC-6FF5F0921E5C}" dt="2024-03-27T06:08:35.966" v="563" actId="47"/>
        <pc:sldMkLst>
          <pc:docMk/>
          <pc:sldMk cId="23178322" sldId="2147378907"/>
        </pc:sldMkLst>
      </pc:sldChg>
      <pc:sldChg chg="add del">
        <pc:chgData name="大森 敏正(OOMORI Toshimasa)" userId="6698517b-ff40-4a39-9a46-c88fd54ac493" providerId="ADAL" clId="{005CFF2A-A318-42DD-9BCC-6FF5F0921E5C}" dt="2024-03-27T06:08:31.307" v="561"/>
        <pc:sldMkLst>
          <pc:docMk/>
          <pc:sldMk cId="2184625077" sldId="2147378908"/>
        </pc:sldMkLst>
      </pc:sldChg>
      <pc:sldChg chg="add del">
        <pc:chgData name="大森 敏正(OOMORI Toshimasa)" userId="6698517b-ff40-4a39-9a46-c88fd54ac493" providerId="ADAL" clId="{005CFF2A-A318-42DD-9BCC-6FF5F0921E5C}" dt="2024-03-27T06:20:23.740" v="566" actId="47"/>
        <pc:sldMkLst>
          <pc:docMk/>
          <pc:sldMk cId="2982342327" sldId="2147378908"/>
        </pc:sldMkLst>
      </pc:sldChg>
      <pc:sldChg chg="add del">
        <pc:chgData name="大森 敏正(OOMORI Toshimasa)" userId="6698517b-ff40-4a39-9a46-c88fd54ac493" providerId="ADAL" clId="{005CFF2A-A318-42DD-9BCC-6FF5F0921E5C}" dt="2024-03-29T10:53:05.128" v="582" actId="47"/>
        <pc:sldMkLst>
          <pc:docMk/>
          <pc:sldMk cId="1239723067" sldId="2147378912"/>
        </pc:sldMkLst>
      </pc:sldChg>
      <pc:sldChg chg="add del">
        <pc:chgData name="大森 敏正(OOMORI Toshimasa)" userId="6698517b-ff40-4a39-9a46-c88fd54ac493" providerId="ADAL" clId="{005CFF2A-A318-42DD-9BCC-6FF5F0921E5C}" dt="2024-03-27T06:23:39.220" v="581" actId="47"/>
        <pc:sldMkLst>
          <pc:docMk/>
          <pc:sldMk cId="2159675668" sldId="2147378917"/>
        </pc:sldMkLst>
      </pc:sldChg>
      <pc:sldChg chg="add del">
        <pc:chgData name="大森 敏正(OOMORI Toshimasa)" userId="6698517b-ff40-4a39-9a46-c88fd54ac493" providerId="ADAL" clId="{005CFF2A-A318-42DD-9BCC-6FF5F0921E5C}" dt="2024-03-27T06:23:08.687" v="580" actId="47"/>
        <pc:sldMkLst>
          <pc:docMk/>
          <pc:sldMk cId="1071190042" sldId="2147378918"/>
        </pc:sldMkLst>
      </pc:sldChg>
      <pc:sldChg chg="add del">
        <pc:chgData name="大森 敏正(OOMORI Toshimasa)" userId="6698517b-ff40-4a39-9a46-c88fd54ac493" providerId="ADAL" clId="{005CFF2A-A318-42DD-9BCC-6FF5F0921E5C}" dt="2024-03-29T10:53:05.128" v="582" actId="47"/>
        <pc:sldMkLst>
          <pc:docMk/>
          <pc:sldMk cId="819463267" sldId="2147378919"/>
        </pc:sldMkLst>
      </pc:sldChg>
      <pc:sldChg chg="modSp add mod">
        <pc:chgData name="大森 敏正(OOMORI Toshimasa)" userId="6698517b-ff40-4a39-9a46-c88fd54ac493" providerId="ADAL" clId="{005CFF2A-A318-42DD-9BCC-6FF5F0921E5C}" dt="2024-03-27T06:22:52.952" v="578" actId="1035"/>
        <pc:sldMkLst>
          <pc:docMk/>
          <pc:sldMk cId="1078471104" sldId="2147378920"/>
        </pc:sldMkLst>
        <pc:spChg chg="mod">
          <ac:chgData name="大森 敏正(OOMORI Toshimasa)" userId="6698517b-ff40-4a39-9a46-c88fd54ac493" providerId="ADAL" clId="{005CFF2A-A318-42DD-9BCC-6FF5F0921E5C}" dt="2024-03-27T06:22:13.827" v="573" actId="207"/>
          <ac:spMkLst>
            <pc:docMk/>
            <pc:sldMk cId="1078471104" sldId="2147378920"/>
            <ac:spMk id="4" creationId="{1DB791A2-406E-FC62-9CE7-798AE77D1A0D}"/>
          </ac:spMkLst>
        </pc:spChg>
        <pc:spChg chg="mod">
          <ac:chgData name="大森 敏正(OOMORI Toshimasa)" userId="6698517b-ff40-4a39-9a46-c88fd54ac493" providerId="ADAL" clId="{005CFF2A-A318-42DD-9BCC-6FF5F0921E5C}" dt="2024-03-27T06:22:52.952" v="578" actId="1035"/>
          <ac:spMkLst>
            <pc:docMk/>
            <pc:sldMk cId="1078471104" sldId="2147378920"/>
            <ac:spMk id="7" creationId="{7832ED15-E108-B533-3FC6-6ED42ACAC2CA}"/>
          </ac:spMkLst>
        </pc:spChg>
      </pc:sldChg>
      <pc:sldChg chg="add">
        <pc:chgData name="大森 敏正(OOMORI Toshimasa)" userId="6698517b-ff40-4a39-9a46-c88fd54ac493" providerId="ADAL" clId="{005CFF2A-A318-42DD-9BCC-6FF5F0921E5C}" dt="2024-03-27T06:23:05.858" v="579"/>
        <pc:sldMkLst>
          <pc:docMk/>
          <pc:sldMk cId="967603888" sldId="2147378921"/>
        </pc:sldMkLst>
      </pc:sldChg>
    </pc:docChg>
  </pc:docChgLst>
  <pc:docChgLst>
    <pc:chgData name="大森 敏正(OOMORI Toshimasa)" userId="6698517b-ff40-4a39-9a46-c88fd54ac493" providerId="ADAL" clId="{1A52D96A-E471-4CAA-9F21-EA08E41A48DB}"/>
    <pc:docChg chg="undo custSel addSld delSld modSld">
      <pc:chgData name="大森 敏正(OOMORI Toshimasa)" userId="6698517b-ff40-4a39-9a46-c88fd54ac493" providerId="ADAL" clId="{1A52D96A-E471-4CAA-9F21-EA08E41A48DB}" dt="2024-02-27T12:46:32.804" v="17" actId="478"/>
      <pc:docMkLst>
        <pc:docMk/>
      </pc:docMkLst>
      <pc:sldChg chg="delSp add del mod">
        <pc:chgData name="大森 敏正(OOMORI Toshimasa)" userId="6698517b-ff40-4a39-9a46-c88fd54ac493" providerId="ADAL" clId="{1A52D96A-E471-4CAA-9F21-EA08E41A48DB}" dt="2024-02-27T12:46:20.636" v="14" actId="478"/>
        <pc:sldMkLst>
          <pc:docMk/>
          <pc:sldMk cId="4281388257" sldId="2147378893"/>
        </pc:sldMkLst>
        <pc:spChg chg="del">
          <ac:chgData name="大森 敏正(OOMORI Toshimasa)" userId="6698517b-ff40-4a39-9a46-c88fd54ac493" providerId="ADAL" clId="{1A52D96A-E471-4CAA-9F21-EA08E41A48DB}" dt="2024-02-27T12:46:20.636" v="14" actId="478"/>
          <ac:spMkLst>
            <pc:docMk/>
            <pc:sldMk cId="4281388257" sldId="2147378893"/>
            <ac:spMk id="15" creationId="{C35C8B44-008B-A66A-57BD-4389532470CE}"/>
          </ac:spMkLst>
        </pc:spChg>
      </pc:sldChg>
      <pc:sldChg chg="delSp modSp add del mod">
        <pc:chgData name="大森 敏正(OOMORI Toshimasa)" userId="6698517b-ff40-4a39-9a46-c88fd54ac493" providerId="ADAL" clId="{1A52D96A-E471-4CAA-9F21-EA08E41A48DB}" dt="2024-02-27T12:46:25.482" v="15" actId="478"/>
        <pc:sldMkLst>
          <pc:docMk/>
          <pc:sldMk cId="2491131793" sldId="2147378894"/>
        </pc:sldMkLst>
        <pc:spChg chg="del">
          <ac:chgData name="大森 敏正(OOMORI Toshimasa)" userId="6698517b-ff40-4a39-9a46-c88fd54ac493" providerId="ADAL" clId="{1A52D96A-E471-4CAA-9F21-EA08E41A48DB}" dt="2024-02-27T12:46:25.482" v="15" actId="478"/>
          <ac:spMkLst>
            <pc:docMk/>
            <pc:sldMk cId="2491131793" sldId="2147378894"/>
            <ac:spMk id="6" creationId="{B2F3FF40-E030-99FB-2D03-A3E3BAD39D9B}"/>
          </ac:spMkLst>
        </pc:spChg>
        <pc:graphicFrameChg chg="modGraphic">
          <ac:chgData name="大森 敏正(OOMORI Toshimasa)" userId="6698517b-ff40-4a39-9a46-c88fd54ac493" providerId="ADAL" clId="{1A52D96A-E471-4CAA-9F21-EA08E41A48DB}" dt="2024-02-27T12:45:24.359" v="9" actId="2164"/>
          <ac:graphicFrameMkLst>
            <pc:docMk/>
            <pc:sldMk cId="2491131793" sldId="2147378894"/>
            <ac:graphicFrameMk id="2" creationId="{AAE7C397-1585-5B09-F65C-7C23D445815E}"/>
          </ac:graphicFrameMkLst>
        </pc:graphicFrameChg>
        <pc:graphicFrameChg chg="modGraphic">
          <ac:chgData name="大森 敏正(OOMORI Toshimasa)" userId="6698517b-ff40-4a39-9a46-c88fd54ac493" providerId="ADAL" clId="{1A52D96A-E471-4CAA-9F21-EA08E41A48DB}" dt="2024-02-27T12:45:30.056" v="12" actId="2164"/>
          <ac:graphicFrameMkLst>
            <pc:docMk/>
            <pc:sldMk cId="2491131793" sldId="2147378894"/>
            <ac:graphicFrameMk id="23" creationId="{E604575B-B555-F190-FF12-204224600662}"/>
          </ac:graphicFrameMkLst>
        </pc:graphicFrameChg>
        <pc:graphicFrameChg chg="modGraphic">
          <ac:chgData name="大森 敏正(OOMORI Toshimasa)" userId="6698517b-ff40-4a39-9a46-c88fd54ac493" providerId="ADAL" clId="{1A52D96A-E471-4CAA-9F21-EA08E41A48DB}" dt="2024-02-27T12:45:28.006" v="11" actId="2164"/>
          <ac:graphicFrameMkLst>
            <pc:docMk/>
            <pc:sldMk cId="2491131793" sldId="2147378894"/>
            <ac:graphicFrameMk id="25" creationId="{7D21EDC4-3EBE-64A8-B61E-492EC2A5AB56}"/>
          </ac:graphicFrameMkLst>
        </pc:graphicFrameChg>
        <pc:graphicFrameChg chg="modGraphic">
          <ac:chgData name="大森 敏正(OOMORI Toshimasa)" userId="6698517b-ff40-4a39-9a46-c88fd54ac493" providerId="ADAL" clId="{1A52D96A-E471-4CAA-9F21-EA08E41A48DB}" dt="2024-02-27T12:45:26.603" v="10" actId="2164"/>
          <ac:graphicFrameMkLst>
            <pc:docMk/>
            <pc:sldMk cId="2491131793" sldId="2147378894"/>
            <ac:graphicFrameMk id="26" creationId="{558AE7AF-FE02-8D92-BB70-53B4EF62207F}"/>
          </ac:graphicFrameMkLst>
        </pc:graphicFrameChg>
        <pc:graphicFrameChg chg="modGraphic">
          <ac:chgData name="大森 敏正(OOMORI Toshimasa)" userId="6698517b-ff40-4a39-9a46-c88fd54ac493" providerId="ADAL" clId="{1A52D96A-E471-4CAA-9F21-EA08E41A48DB}" dt="2024-02-27T12:45:22.672" v="8" actId="2164"/>
          <ac:graphicFrameMkLst>
            <pc:docMk/>
            <pc:sldMk cId="2491131793" sldId="2147378894"/>
            <ac:graphicFrameMk id="29" creationId="{5FBDA531-8292-A0ED-6048-65078120B5A2}"/>
          </ac:graphicFrameMkLst>
        </pc:graphicFrameChg>
        <pc:graphicFrameChg chg="modGraphic">
          <ac:chgData name="大森 敏正(OOMORI Toshimasa)" userId="6698517b-ff40-4a39-9a46-c88fd54ac493" providerId="ADAL" clId="{1A52D96A-E471-4CAA-9F21-EA08E41A48DB}" dt="2024-02-27T12:45:21.183" v="7" actId="2164"/>
          <ac:graphicFrameMkLst>
            <pc:docMk/>
            <pc:sldMk cId="2491131793" sldId="2147378894"/>
            <ac:graphicFrameMk id="30" creationId="{A5E6A04A-5EAB-522D-76E3-AD59DE778C51}"/>
          </ac:graphicFrameMkLst>
        </pc:graphicFrameChg>
        <pc:graphicFrameChg chg="modGraphic">
          <ac:chgData name="大森 敏正(OOMORI Toshimasa)" userId="6698517b-ff40-4a39-9a46-c88fd54ac493" providerId="ADAL" clId="{1A52D96A-E471-4CAA-9F21-EA08E41A48DB}" dt="2024-02-27T12:45:19.496" v="6" actId="2164"/>
          <ac:graphicFrameMkLst>
            <pc:docMk/>
            <pc:sldMk cId="2491131793" sldId="2147378894"/>
            <ac:graphicFrameMk id="31" creationId="{050CFC20-908E-14E9-8EFE-2482F56C49F6}"/>
          </ac:graphicFrameMkLst>
        </pc:graphicFrameChg>
      </pc:sldChg>
      <pc:sldChg chg="add del">
        <pc:chgData name="大森 敏正(OOMORI Toshimasa)" userId="6698517b-ff40-4a39-9a46-c88fd54ac493" providerId="ADAL" clId="{1A52D96A-E471-4CAA-9F21-EA08E41A48DB}" dt="2024-02-27T12:45:06.121" v="5" actId="47"/>
        <pc:sldMkLst>
          <pc:docMk/>
          <pc:sldMk cId="121319480" sldId="2147378895"/>
        </pc:sldMkLst>
      </pc:sldChg>
      <pc:sldChg chg="del">
        <pc:chgData name="大森 敏正(OOMORI Toshimasa)" userId="6698517b-ff40-4a39-9a46-c88fd54ac493" providerId="ADAL" clId="{1A52D96A-E471-4CAA-9F21-EA08E41A48DB}" dt="2024-02-15T00:28:07.454" v="1" actId="47"/>
        <pc:sldMkLst>
          <pc:docMk/>
          <pc:sldMk cId="35385695" sldId="2147378896"/>
        </pc:sldMkLst>
      </pc:sldChg>
      <pc:sldChg chg="add del">
        <pc:chgData name="大森 敏正(OOMORI Toshimasa)" userId="6698517b-ff40-4a39-9a46-c88fd54ac493" providerId="ADAL" clId="{1A52D96A-E471-4CAA-9F21-EA08E41A48DB}" dt="2024-02-27T12:45:06.121" v="5" actId="47"/>
        <pc:sldMkLst>
          <pc:docMk/>
          <pc:sldMk cId="3572546441" sldId="2147378896"/>
        </pc:sldMkLst>
      </pc:sldChg>
      <pc:sldChg chg="delSp mod">
        <pc:chgData name="大森 敏正(OOMORI Toshimasa)" userId="6698517b-ff40-4a39-9a46-c88fd54ac493" providerId="ADAL" clId="{1A52D96A-E471-4CAA-9F21-EA08E41A48DB}" dt="2024-02-27T12:46:28.993" v="16" actId="478"/>
        <pc:sldMkLst>
          <pc:docMk/>
          <pc:sldMk cId="380974725" sldId="2147378897"/>
        </pc:sldMkLst>
        <pc:spChg chg="del">
          <ac:chgData name="大森 敏正(OOMORI Toshimasa)" userId="6698517b-ff40-4a39-9a46-c88fd54ac493" providerId="ADAL" clId="{1A52D96A-E471-4CAA-9F21-EA08E41A48DB}" dt="2024-02-27T12:46:28.993" v="16" actId="478"/>
          <ac:spMkLst>
            <pc:docMk/>
            <pc:sldMk cId="380974725" sldId="2147378897"/>
            <ac:spMk id="15" creationId="{C35C8B44-008B-A66A-57BD-4389532470CE}"/>
          </ac:spMkLst>
        </pc:spChg>
      </pc:sldChg>
      <pc:sldChg chg="delSp mod">
        <pc:chgData name="大森 敏正(OOMORI Toshimasa)" userId="6698517b-ff40-4a39-9a46-c88fd54ac493" providerId="ADAL" clId="{1A52D96A-E471-4CAA-9F21-EA08E41A48DB}" dt="2024-02-27T12:46:32.804" v="17" actId="478"/>
        <pc:sldMkLst>
          <pc:docMk/>
          <pc:sldMk cId="1974077960" sldId="2147378899"/>
        </pc:sldMkLst>
        <pc:spChg chg="del">
          <ac:chgData name="大森 敏正(OOMORI Toshimasa)" userId="6698517b-ff40-4a39-9a46-c88fd54ac493" providerId="ADAL" clId="{1A52D96A-E471-4CAA-9F21-EA08E41A48DB}" dt="2024-02-27T12:46:32.804" v="17" actId="478"/>
          <ac:spMkLst>
            <pc:docMk/>
            <pc:sldMk cId="1974077960" sldId="2147378899"/>
            <ac:spMk id="8" creationId="{595F4D17-7C8F-2BA3-484A-6054212FA270}"/>
          </ac:spMkLst>
        </pc:spChg>
      </pc:sldChg>
      <pc:sldChg chg="del">
        <pc:chgData name="大森 敏正(OOMORI Toshimasa)" userId="6698517b-ff40-4a39-9a46-c88fd54ac493" providerId="ADAL" clId="{1A52D96A-E471-4CAA-9F21-EA08E41A48DB}" dt="2024-02-27T12:45:40.638" v="13" actId="47"/>
        <pc:sldMkLst>
          <pc:docMk/>
          <pc:sldMk cId="416963940" sldId="2147378904"/>
        </pc:sldMkLst>
      </pc:sldChg>
      <pc:sldChg chg="del">
        <pc:chgData name="大森 敏正(OOMORI Toshimasa)" userId="6698517b-ff40-4a39-9a46-c88fd54ac493" providerId="ADAL" clId="{1A52D96A-E471-4CAA-9F21-EA08E41A48DB}" dt="2024-02-27T12:45:40.638" v="13" actId="47"/>
        <pc:sldMkLst>
          <pc:docMk/>
          <pc:sldMk cId="943160282" sldId="2147378905"/>
        </pc:sldMkLst>
      </pc:sldChg>
      <pc:sldChg chg="del">
        <pc:chgData name="大森 敏正(OOMORI Toshimasa)" userId="6698517b-ff40-4a39-9a46-c88fd54ac493" providerId="ADAL" clId="{1A52D96A-E471-4CAA-9F21-EA08E41A48DB}" dt="2024-02-27T12:45:40.638" v="13" actId="47"/>
        <pc:sldMkLst>
          <pc:docMk/>
          <pc:sldMk cId="2895114155" sldId="2147378906"/>
        </pc:sldMkLst>
      </pc:sldChg>
      <pc:sldChg chg="del">
        <pc:chgData name="大森 敏正(OOMORI Toshimasa)" userId="6698517b-ff40-4a39-9a46-c88fd54ac493" providerId="ADAL" clId="{1A52D96A-E471-4CAA-9F21-EA08E41A48DB}" dt="2024-02-27T12:45:40.638" v="13" actId="47"/>
        <pc:sldMkLst>
          <pc:docMk/>
          <pc:sldMk cId="689010449" sldId="2147378907"/>
        </pc:sldMkLst>
      </pc:sldChg>
    </pc:docChg>
  </pc:docChgLst>
  <pc:docChgLst>
    <pc:chgData name="河原 伸明(KAWAHARA Nobuaki)" userId="f931058f-a54b-4603-8147-68f22df85b96" providerId="ADAL" clId="{AAAD08C3-D121-4E9C-91A2-B3060D3BD0EE}"/>
    <pc:docChg chg="undo custSel addSld modSld">
      <pc:chgData name="河原 伸明(KAWAHARA Nobuaki)" userId="f931058f-a54b-4603-8147-68f22df85b96" providerId="ADAL" clId="{AAAD08C3-D121-4E9C-91A2-B3060D3BD0EE}" dt="2024-02-27T06:09:18.384" v="71" actId="208"/>
      <pc:docMkLst>
        <pc:docMk/>
      </pc:docMkLst>
      <pc:sldChg chg="add">
        <pc:chgData name="河原 伸明(KAWAHARA Nobuaki)" userId="f931058f-a54b-4603-8147-68f22df85b96" providerId="ADAL" clId="{AAAD08C3-D121-4E9C-91A2-B3060D3BD0EE}" dt="2024-02-27T05:39:15.874" v="0"/>
        <pc:sldMkLst>
          <pc:docMk/>
          <pc:sldMk cId="380974725" sldId="2147378897"/>
        </pc:sldMkLst>
      </pc:sldChg>
      <pc:sldChg chg="add">
        <pc:chgData name="河原 伸明(KAWAHARA Nobuaki)" userId="f931058f-a54b-4603-8147-68f22df85b96" providerId="ADAL" clId="{AAAD08C3-D121-4E9C-91A2-B3060D3BD0EE}" dt="2024-02-27T05:39:15.874" v="0"/>
        <pc:sldMkLst>
          <pc:docMk/>
          <pc:sldMk cId="1974077960" sldId="2147378899"/>
        </pc:sldMkLst>
      </pc:sldChg>
      <pc:sldChg chg="add">
        <pc:chgData name="河原 伸明(KAWAHARA Nobuaki)" userId="f931058f-a54b-4603-8147-68f22df85b96" providerId="ADAL" clId="{AAAD08C3-D121-4E9C-91A2-B3060D3BD0EE}" dt="2024-02-27T05:39:15.874" v="0"/>
        <pc:sldMkLst>
          <pc:docMk/>
          <pc:sldMk cId="2083344374" sldId="2147378902"/>
        </pc:sldMkLst>
      </pc:sldChg>
      <pc:sldChg chg="add">
        <pc:chgData name="河原 伸明(KAWAHARA Nobuaki)" userId="f931058f-a54b-4603-8147-68f22df85b96" providerId="ADAL" clId="{AAAD08C3-D121-4E9C-91A2-B3060D3BD0EE}" dt="2024-02-27T05:39:15.874" v="0"/>
        <pc:sldMkLst>
          <pc:docMk/>
          <pc:sldMk cId="1950900563" sldId="2147378903"/>
        </pc:sldMkLst>
      </pc:sldChg>
      <pc:sldChg chg="addSp delSp modSp add mod">
        <pc:chgData name="河原 伸明(KAWAHARA Nobuaki)" userId="f931058f-a54b-4603-8147-68f22df85b96" providerId="ADAL" clId="{AAAD08C3-D121-4E9C-91A2-B3060D3BD0EE}" dt="2024-02-27T06:09:12.983" v="70" actId="478"/>
        <pc:sldMkLst>
          <pc:docMk/>
          <pc:sldMk cId="416963940" sldId="2147378904"/>
        </pc:sldMkLst>
        <pc:spChg chg="mod">
          <ac:chgData name="河原 伸明(KAWAHARA Nobuaki)" userId="f931058f-a54b-4603-8147-68f22df85b96" providerId="ADAL" clId="{AAAD08C3-D121-4E9C-91A2-B3060D3BD0EE}" dt="2024-02-27T05:40:11.806" v="15" actId="115"/>
          <ac:spMkLst>
            <pc:docMk/>
            <pc:sldMk cId="416963940" sldId="2147378904"/>
            <ac:spMk id="3" creationId="{0ECBA042-7483-A3D2-761A-1F6EAA22EB13}"/>
          </ac:spMkLst>
        </pc:spChg>
        <pc:spChg chg="mod">
          <ac:chgData name="河原 伸明(KAWAHARA Nobuaki)" userId="f931058f-a54b-4603-8147-68f22df85b96" providerId="ADAL" clId="{AAAD08C3-D121-4E9C-91A2-B3060D3BD0EE}" dt="2024-02-27T05:40:11.806" v="15" actId="115"/>
          <ac:spMkLst>
            <pc:docMk/>
            <pc:sldMk cId="416963940" sldId="2147378904"/>
            <ac:spMk id="4" creationId="{17A9E1CB-77F8-6B19-34A3-5810C7DEF60D}"/>
          </ac:spMkLst>
        </pc:spChg>
        <pc:spChg chg="mod">
          <ac:chgData name="河原 伸明(KAWAHARA Nobuaki)" userId="f931058f-a54b-4603-8147-68f22df85b96" providerId="ADAL" clId="{AAAD08C3-D121-4E9C-91A2-B3060D3BD0EE}" dt="2024-02-27T05:39:46.142" v="12" actId="20577"/>
          <ac:spMkLst>
            <pc:docMk/>
            <pc:sldMk cId="416963940" sldId="2147378904"/>
            <ac:spMk id="15" creationId="{C35C8B44-008B-A66A-57BD-4389532470CE}"/>
          </ac:spMkLst>
        </pc:spChg>
        <pc:graphicFrameChg chg="modGraphic">
          <ac:chgData name="河原 伸明(KAWAHARA Nobuaki)" userId="f931058f-a54b-4603-8147-68f22df85b96" providerId="ADAL" clId="{AAAD08C3-D121-4E9C-91A2-B3060D3BD0EE}" dt="2024-02-27T05:42:51.737" v="35" actId="12385"/>
          <ac:graphicFrameMkLst>
            <pc:docMk/>
            <pc:sldMk cId="416963940" sldId="2147378904"/>
            <ac:graphicFrameMk id="2" creationId="{48D11440-97AC-268D-92BD-F270091C8890}"/>
          </ac:graphicFrameMkLst>
        </pc:graphicFrameChg>
        <pc:graphicFrameChg chg="add del mod">
          <ac:chgData name="河原 伸明(KAWAHARA Nobuaki)" userId="f931058f-a54b-4603-8147-68f22df85b96" providerId="ADAL" clId="{AAAD08C3-D121-4E9C-91A2-B3060D3BD0EE}" dt="2024-02-27T05:41:46.522" v="22"/>
          <ac:graphicFrameMkLst>
            <pc:docMk/>
            <pc:sldMk cId="416963940" sldId="2147378904"/>
            <ac:graphicFrameMk id="5" creationId="{D6363DB1-099D-FA95-0E3A-D774B0F51A0C}"/>
          </ac:graphicFrameMkLst>
        </pc:graphicFrameChg>
        <pc:graphicFrameChg chg="mod modGraphic">
          <ac:chgData name="河原 伸明(KAWAHARA Nobuaki)" userId="f931058f-a54b-4603-8147-68f22df85b96" providerId="ADAL" clId="{AAAD08C3-D121-4E9C-91A2-B3060D3BD0EE}" dt="2024-02-27T05:42:02.634" v="25" actId="12385"/>
          <ac:graphicFrameMkLst>
            <pc:docMk/>
            <pc:sldMk cId="416963940" sldId="2147378904"/>
            <ac:graphicFrameMk id="7" creationId="{A998F7D5-90BD-3218-DB46-49C7D8A10F4D}"/>
          </ac:graphicFrameMkLst>
        </pc:graphicFrameChg>
        <pc:graphicFrameChg chg="modGraphic">
          <ac:chgData name="河原 伸明(KAWAHARA Nobuaki)" userId="f931058f-a54b-4603-8147-68f22df85b96" providerId="ADAL" clId="{AAAD08C3-D121-4E9C-91A2-B3060D3BD0EE}" dt="2024-02-27T05:42:18.044" v="27" actId="207"/>
          <ac:graphicFrameMkLst>
            <pc:docMk/>
            <pc:sldMk cId="416963940" sldId="2147378904"/>
            <ac:graphicFrameMk id="8" creationId="{28186357-C594-7256-AA75-3BCC82378DC1}"/>
          </ac:graphicFrameMkLst>
        </pc:graphicFrameChg>
        <pc:graphicFrameChg chg="modGraphic">
          <ac:chgData name="河原 伸明(KAWAHARA Nobuaki)" userId="f931058f-a54b-4603-8147-68f22df85b96" providerId="ADAL" clId="{AAAD08C3-D121-4E9C-91A2-B3060D3BD0EE}" dt="2024-02-27T05:42:40.491" v="31" actId="207"/>
          <ac:graphicFrameMkLst>
            <pc:docMk/>
            <pc:sldMk cId="416963940" sldId="2147378904"/>
            <ac:graphicFrameMk id="9" creationId="{2727FBEC-1822-487A-53E3-7C1CA897C7BF}"/>
          </ac:graphicFrameMkLst>
        </pc:graphicFrameChg>
        <pc:graphicFrameChg chg="modGraphic">
          <ac:chgData name="河原 伸明(KAWAHARA Nobuaki)" userId="f931058f-a54b-4603-8147-68f22df85b96" providerId="ADAL" clId="{AAAD08C3-D121-4E9C-91A2-B3060D3BD0EE}" dt="2024-02-27T05:43:02.244" v="37" actId="207"/>
          <ac:graphicFrameMkLst>
            <pc:docMk/>
            <pc:sldMk cId="416963940" sldId="2147378904"/>
            <ac:graphicFrameMk id="12" creationId="{776937D9-6D23-AD95-431A-6D61921C4AA7}"/>
          </ac:graphicFrameMkLst>
        </pc:graphicFrameChg>
        <pc:graphicFrameChg chg="modGraphic">
          <ac:chgData name="河原 伸明(KAWAHARA Nobuaki)" userId="f931058f-a54b-4603-8147-68f22df85b96" providerId="ADAL" clId="{AAAD08C3-D121-4E9C-91A2-B3060D3BD0EE}" dt="2024-02-27T05:43:14.917" v="39" actId="207"/>
          <ac:graphicFrameMkLst>
            <pc:docMk/>
            <pc:sldMk cId="416963940" sldId="2147378904"/>
            <ac:graphicFrameMk id="13" creationId="{052E650D-22EC-BFA3-F5F0-313AF2B4B137}"/>
          </ac:graphicFrameMkLst>
        </pc:graphicFrameChg>
        <pc:graphicFrameChg chg="modGraphic">
          <ac:chgData name="河原 伸明(KAWAHARA Nobuaki)" userId="f931058f-a54b-4603-8147-68f22df85b96" providerId="ADAL" clId="{AAAD08C3-D121-4E9C-91A2-B3060D3BD0EE}" dt="2024-02-27T05:43:23.089" v="41" actId="12385"/>
          <ac:graphicFrameMkLst>
            <pc:docMk/>
            <pc:sldMk cId="416963940" sldId="2147378904"/>
            <ac:graphicFrameMk id="14" creationId="{293446D4-71E4-FB19-4247-A3ADE7B06ADD}"/>
          </ac:graphicFrameMkLst>
        </pc:graphicFrameChg>
        <pc:cxnChg chg="add del mod">
          <ac:chgData name="河原 伸明(KAWAHARA Nobuaki)" userId="f931058f-a54b-4603-8147-68f22df85b96" providerId="ADAL" clId="{AAAD08C3-D121-4E9C-91A2-B3060D3BD0EE}" dt="2024-02-27T06:09:12.983" v="70" actId="478"/>
          <ac:cxnSpMkLst>
            <pc:docMk/>
            <pc:sldMk cId="416963940" sldId="2147378904"/>
            <ac:cxnSpMk id="5" creationId="{FC2E2A16-4776-E45A-9938-EEBDDC94565E}"/>
          </ac:cxnSpMkLst>
        </pc:cxnChg>
        <pc:cxnChg chg="mod">
          <ac:chgData name="河原 伸明(KAWAHARA Nobuaki)" userId="f931058f-a54b-4603-8147-68f22df85b96" providerId="ADAL" clId="{AAAD08C3-D121-4E9C-91A2-B3060D3BD0EE}" dt="2024-02-27T06:09:10.923" v="69" actId="208"/>
          <ac:cxnSpMkLst>
            <pc:docMk/>
            <pc:sldMk cId="416963940" sldId="2147378904"/>
            <ac:cxnSpMk id="10" creationId="{ABD0584A-16F7-498D-95FF-601C4A8CE0CB}"/>
          </ac:cxnSpMkLst>
        </pc:cxnChg>
      </pc:sldChg>
      <pc:sldChg chg="modSp add mod">
        <pc:chgData name="河原 伸明(KAWAHARA Nobuaki)" userId="f931058f-a54b-4603-8147-68f22df85b96" providerId="ADAL" clId="{AAAD08C3-D121-4E9C-91A2-B3060D3BD0EE}" dt="2024-02-27T05:43:47.568" v="46" actId="208"/>
        <pc:sldMkLst>
          <pc:docMk/>
          <pc:sldMk cId="943160282" sldId="2147378905"/>
        </pc:sldMkLst>
        <pc:spChg chg="mod">
          <ac:chgData name="河原 伸明(KAWAHARA Nobuaki)" userId="f931058f-a54b-4603-8147-68f22df85b96" providerId="ADAL" clId="{AAAD08C3-D121-4E9C-91A2-B3060D3BD0EE}" dt="2024-02-27T05:43:39.751" v="42" actId="207"/>
          <ac:spMkLst>
            <pc:docMk/>
            <pc:sldMk cId="943160282" sldId="2147378905"/>
            <ac:spMk id="4" creationId="{1DB791A2-406E-FC62-9CE7-798AE77D1A0D}"/>
          </ac:spMkLst>
        </pc:spChg>
        <pc:spChg chg="mod">
          <ac:chgData name="河原 伸明(KAWAHARA Nobuaki)" userId="f931058f-a54b-4603-8147-68f22df85b96" providerId="ADAL" clId="{AAAD08C3-D121-4E9C-91A2-B3060D3BD0EE}" dt="2024-02-27T05:43:47.568" v="46" actId="208"/>
          <ac:spMkLst>
            <pc:docMk/>
            <pc:sldMk cId="943160282" sldId="2147378905"/>
            <ac:spMk id="7" creationId="{7832ED15-E108-B533-3FC6-6ED42ACAC2CA}"/>
          </ac:spMkLst>
        </pc:spChg>
      </pc:sldChg>
      <pc:sldChg chg="modSp add mod">
        <pc:chgData name="河原 伸明(KAWAHARA Nobuaki)" userId="f931058f-a54b-4603-8147-68f22df85b96" providerId="ADAL" clId="{AAAD08C3-D121-4E9C-91A2-B3060D3BD0EE}" dt="2024-02-27T06:09:18.384" v="71" actId="208"/>
        <pc:sldMkLst>
          <pc:docMk/>
          <pc:sldMk cId="2895114155" sldId="2147378906"/>
        </pc:sldMkLst>
        <pc:spChg chg="mod">
          <ac:chgData name="河原 伸明(KAWAHARA Nobuaki)" userId="f931058f-a54b-4603-8147-68f22df85b96" providerId="ADAL" clId="{AAAD08C3-D121-4E9C-91A2-B3060D3BD0EE}" dt="2024-02-27T05:44:22.312" v="48" actId="207"/>
          <ac:spMkLst>
            <pc:docMk/>
            <pc:sldMk cId="2895114155" sldId="2147378906"/>
            <ac:spMk id="5" creationId="{79B8A850-0DB9-55C1-3E5C-B0C9FE20C5B9}"/>
          </ac:spMkLst>
        </pc:spChg>
        <pc:spChg chg="mod">
          <ac:chgData name="河原 伸明(KAWAHARA Nobuaki)" userId="f931058f-a54b-4603-8147-68f22df85b96" providerId="ADAL" clId="{AAAD08C3-D121-4E9C-91A2-B3060D3BD0EE}" dt="2024-02-27T05:44:18.653" v="47" actId="207"/>
          <ac:spMkLst>
            <pc:docMk/>
            <pc:sldMk cId="2895114155" sldId="2147378906"/>
            <ac:spMk id="9" creationId="{F993FE8F-39FE-645D-B1E7-1FA908171C16}"/>
          </ac:spMkLst>
        </pc:spChg>
        <pc:graphicFrameChg chg="modGraphic">
          <ac:chgData name="河原 伸明(KAWAHARA Nobuaki)" userId="f931058f-a54b-4603-8147-68f22df85b96" providerId="ADAL" clId="{AAAD08C3-D121-4E9C-91A2-B3060D3BD0EE}" dt="2024-02-27T05:44:51.586" v="58" actId="12385"/>
          <ac:graphicFrameMkLst>
            <pc:docMk/>
            <pc:sldMk cId="2895114155" sldId="2147378906"/>
            <ac:graphicFrameMk id="2" creationId="{AAE7C397-1585-5B09-F65C-7C23D445815E}"/>
          </ac:graphicFrameMkLst>
        </pc:graphicFrameChg>
        <pc:graphicFrameChg chg="modGraphic">
          <ac:chgData name="河原 伸明(KAWAHARA Nobuaki)" userId="f931058f-a54b-4603-8147-68f22df85b96" providerId="ADAL" clId="{AAAD08C3-D121-4E9C-91A2-B3060D3BD0EE}" dt="2024-02-27T05:45:09.523" v="64" actId="12385"/>
          <ac:graphicFrameMkLst>
            <pc:docMk/>
            <pc:sldMk cId="2895114155" sldId="2147378906"/>
            <ac:graphicFrameMk id="23" creationId="{E604575B-B555-F190-FF12-204224600662}"/>
          </ac:graphicFrameMkLst>
        </pc:graphicFrameChg>
        <pc:graphicFrameChg chg="modGraphic">
          <ac:chgData name="河原 伸明(KAWAHARA Nobuaki)" userId="f931058f-a54b-4603-8147-68f22df85b96" providerId="ADAL" clId="{AAAD08C3-D121-4E9C-91A2-B3060D3BD0EE}" dt="2024-02-27T05:45:03.822" v="62" actId="12385"/>
          <ac:graphicFrameMkLst>
            <pc:docMk/>
            <pc:sldMk cId="2895114155" sldId="2147378906"/>
            <ac:graphicFrameMk id="25" creationId="{7D21EDC4-3EBE-64A8-B61E-492EC2A5AB56}"/>
          </ac:graphicFrameMkLst>
        </pc:graphicFrameChg>
        <pc:graphicFrameChg chg="modGraphic">
          <ac:chgData name="河原 伸明(KAWAHARA Nobuaki)" userId="f931058f-a54b-4603-8147-68f22df85b96" providerId="ADAL" clId="{AAAD08C3-D121-4E9C-91A2-B3060D3BD0EE}" dt="2024-02-27T05:44:57.425" v="60" actId="12385"/>
          <ac:graphicFrameMkLst>
            <pc:docMk/>
            <pc:sldMk cId="2895114155" sldId="2147378906"/>
            <ac:graphicFrameMk id="26" creationId="{558AE7AF-FE02-8D92-BB70-53B4EF62207F}"/>
          </ac:graphicFrameMkLst>
        </pc:graphicFrameChg>
        <pc:graphicFrameChg chg="modGraphic">
          <ac:chgData name="河原 伸明(KAWAHARA Nobuaki)" userId="f931058f-a54b-4603-8147-68f22df85b96" providerId="ADAL" clId="{AAAD08C3-D121-4E9C-91A2-B3060D3BD0EE}" dt="2024-02-27T05:44:43.386" v="55" actId="12385"/>
          <ac:graphicFrameMkLst>
            <pc:docMk/>
            <pc:sldMk cId="2895114155" sldId="2147378906"/>
            <ac:graphicFrameMk id="29" creationId="{5FBDA531-8292-A0ED-6048-65078120B5A2}"/>
          </ac:graphicFrameMkLst>
        </pc:graphicFrameChg>
        <pc:graphicFrameChg chg="modGraphic">
          <ac:chgData name="河原 伸明(KAWAHARA Nobuaki)" userId="f931058f-a54b-4603-8147-68f22df85b96" providerId="ADAL" clId="{AAAD08C3-D121-4E9C-91A2-B3060D3BD0EE}" dt="2024-02-27T05:44:38.387" v="53" actId="207"/>
          <ac:graphicFrameMkLst>
            <pc:docMk/>
            <pc:sldMk cId="2895114155" sldId="2147378906"/>
            <ac:graphicFrameMk id="30" creationId="{A5E6A04A-5EAB-522D-76E3-AD59DE778C51}"/>
          </ac:graphicFrameMkLst>
        </pc:graphicFrameChg>
        <pc:graphicFrameChg chg="modGraphic">
          <ac:chgData name="河原 伸明(KAWAHARA Nobuaki)" userId="f931058f-a54b-4603-8147-68f22df85b96" providerId="ADAL" clId="{AAAD08C3-D121-4E9C-91A2-B3060D3BD0EE}" dt="2024-02-27T05:44:33.553" v="51" actId="207"/>
          <ac:graphicFrameMkLst>
            <pc:docMk/>
            <pc:sldMk cId="2895114155" sldId="2147378906"/>
            <ac:graphicFrameMk id="31" creationId="{050CFC20-908E-14E9-8EFE-2482F56C49F6}"/>
          </ac:graphicFrameMkLst>
        </pc:graphicFrameChg>
        <pc:cxnChg chg="mod">
          <ac:chgData name="河原 伸明(KAWAHARA Nobuaki)" userId="f931058f-a54b-4603-8147-68f22df85b96" providerId="ADAL" clId="{AAAD08C3-D121-4E9C-91A2-B3060D3BD0EE}" dt="2024-02-27T06:09:18.384" v="71" actId="208"/>
          <ac:cxnSpMkLst>
            <pc:docMk/>
            <pc:sldMk cId="2895114155" sldId="2147378906"/>
            <ac:cxnSpMk id="4" creationId="{A7BF22A4-7A6B-272F-D315-F3BDF0C37416}"/>
          </ac:cxnSpMkLst>
        </pc:cxnChg>
      </pc:sldChg>
      <pc:sldChg chg="modSp add mod">
        <pc:chgData name="河原 伸明(KAWAHARA Nobuaki)" userId="f931058f-a54b-4603-8147-68f22df85b96" providerId="ADAL" clId="{AAAD08C3-D121-4E9C-91A2-B3060D3BD0EE}" dt="2024-02-27T05:45:22.597" v="67" actId="208"/>
        <pc:sldMkLst>
          <pc:docMk/>
          <pc:sldMk cId="689010449" sldId="2147378907"/>
        </pc:sldMkLst>
        <pc:spChg chg="mod">
          <ac:chgData name="河原 伸明(KAWAHARA Nobuaki)" userId="f931058f-a54b-4603-8147-68f22df85b96" providerId="ADAL" clId="{AAAD08C3-D121-4E9C-91A2-B3060D3BD0EE}" dt="2024-02-27T05:45:16.758" v="65" actId="207"/>
          <ac:spMkLst>
            <pc:docMk/>
            <pc:sldMk cId="689010449" sldId="2147378907"/>
            <ac:spMk id="4" creationId="{1DB791A2-406E-FC62-9CE7-798AE77D1A0D}"/>
          </ac:spMkLst>
        </pc:spChg>
        <pc:spChg chg="mod">
          <ac:chgData name="河原 伸明(KAWAHARA Nobuaki)" userId="f931058f-a54b-4603-8147-68f22df85b96" providerId="ADAL" clId="{AAAD08C3-D121-4E9C-91A2-B3060D3BD0EE}" dt="2024-02-27T05:45:22.597" v="67" actId="208"/>
          <ac:spMkLst>
            <pc:docMk/>
            <pc:sldMk cId="689010449" sldId="2147378907"/>
            <ac:spMk id="7" creationId="{7832ED15-E108-B533-3FC6-6ED42ACAC2CA}"/>
          </ac:spMkLst>
        </pc:spChg>
      </pc:sldChg>
    </pc:docChg>
  </pc:docChgLst>
  <pc:docChgLst>
    <pc:chgData name="大森 敏正(OOMORI Toshimasa)" userId="6698517b-ff40-4a39-9a46-c88fd54ac493" providerId="ADAL" clId="{3F155B8A-7811-49FF-BD21-A5FC931E7BF3}"/>
    <pc:docChg chg="delSld modSld">
      <pc:chgData name="大森 敏正(OOMORI Toshimasa)" userId="6698517b-ff40-4a39-9a46-c88fd54ac493" providerId="ADAL" clId="{3F155B8A-7811-49FF-BD21-A5FC931E7BF3}" dt="2024-01-22T12:02:40.963" v="6" actId="47"/>
      <pc:docMkLst>
        <pc:docMk/>
      </pc:docMkLst>
      <pc:sldChg chg="del">
        <pc:chgData name="大森 敏正(OOMORI Toshimasa)" userId="6698517b-ff40-4a39-9a46-c88fd54ac493" providerId="ADAL" clId="{3F155B8A-7811-49FF-BD21-A5FC931E7BF3}" dt="2024-01-22T12:02:40.963" v="6" actId="47"/>
        <pc:sldMkLst>
          <pc:docMk/>
          <pc:sldMk cId="3079596639" sldId="845"/>
        </pc:sldMkLst>
      </pc:sldChg>
      <pc:sldChg chg="del">
        <pc:chgData name="大森 敏正(OOMORI Toshimasa)" userId="6698517b-ff40-4a39-9a46-c88fd54ac493" providerId="ADAL" clId="{3F155B8A-7811-49FF-BD21-A5FC931E7BF3}" dt="2024-01-22T12:02:40.963" v="6" actId="47"/>
        <pc:sldMkLst>
          <pc:docMk/>
          <pc:sldMk cId="580855939" sldId="2147378892"/>
        </pc:sldMkLst>
      </pc:sldChg>
      <pc:sldChg chg="modSp mod">
        <pc:chgData name="大森 敏正(OOMORI Toshimasa)" userId="6698517b-ff40-4a39-9a46-c88fd54ac493" providerId="ADAL" clId="{3F155B8A-7811-49FF-BD21-A5FC931E7BF3}" dt="2024-01-22T12:02:32.130" v="2" actId="20577"/>
        <pc:sldMkLst>
          <pc:docMk/>
          <pc:sldMk cId="4281388257" sldId="2147378893"/>
        </pc:sldMkLst>
        <pc:spChg chg="mod">
          <ac:chgData name="大森 敏正(OOMORI Toshimasa)" userId="6698517b-ff40-4a39-9a46-c88fd54ac493" providerId="ADAL" clId="{3F155B8A-7811-49FF-BD21-A5FC931E7BF3}" dt="2024-01-22T12:02:32.130" v="2" actId="20577"/>
          <ac:spMkLst>
            <pc:docMk/>
            <pc:sldMk cId="4281388257" sldId="2147378893"/>
            <ac:spMk id="4" creationId="{17A9E1CB-77F8-6B19-34A3-5810C7DEF60D}"/>
          </ac:spMkLst>
        </pc:spChg>
      </pc:sldChg>
      <pc:sldChg chg="modSp mod">
        <pc:chgData name="大森 敏正(OOMORI Toshimasa)" userId="6698517b-ff40-4a39-9a46-c88fd54ac493" providerId="ADAL" clId="{3F155B8A-7811-49FF-BD21-A5FC931E7BF3}" dt="2024-01-22T12:02:36.611" v="5" actId="20577"/>
        <pc:sldMkLst>
          <pc:docMk/>
          <pc:sldMk cId="2491131793" sldId="2147378894"/>
        </pc:sldMkLst>
        <pc:spChg chg="mod">
          <ac:chgData name="大森 敏正(OOMORI Toshimasa)" userId="6698517b-ff40-4a39-9a46-c88fd54ac493" providerId="ADAL" clId="{3F155B8A-7811-49FF-BD21-A5FC931E7BF3}" dt="2024-01-22T12:02:36.611" v="5" actId="20577"/>
          <ac:spMkLst>
            <pc:docMk/>
            <pc:sldMk cId="2491131793" sldId="2147378894"/>
            <ac:spMk id="9" creationId="{F993FE8F-39FE-645D-B1E7-1FA908171C1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621" cy="494813"/>
          </a:xfrm>
          <a:prstGeom prst="rect">
            <a:avLst/>
          </a:prstGeom>
        </p:spPr>
        <p:txBody>
          <a:bodyPr vert="horz" lIns="90630" tIns="45313" rIns="90630" bIns="453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4" y="2"/>
            <a:ext cx="2918621" cy="494813"/>
          </a:xfrm>
          <a:prstGeom prst="rect">
            <a:avLst/>
          </a:prstGeom>
        </p:spPr>
        <p:txBody>
          <a:bodyPr vert="horz" lIns="90630" tIns="45313" rIns="90630" bIns="45313" rtlCol="0"/>
          <a:lstStyle>
            <a:lvl1pPr algn="r">
              <a:defRPr sz="1200"/>
            </a:lvl1pPr>
          </a:lstStyle>
          <a:p>
            <a:fld id="{7EE5BBA3-23BA-421E-A6B2-40CBB36E4ACA}" type="datetimeFigureOut">
              <a:rPr kumimoji="1" lang="ja-JP" altLang="en-US" smtClean="0"/>
              <a:t>2024/3/29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30" tIns="45313" rIns="90630" bIns="45313" rtlCol="0" anchor="ctr"/>
          <a:lstStyle/>
          <a:p>
            <a:endParaRPr lang="ja-JP" altLang="en-US"/>
          </a:p>
        </p:txBody>
      </p:sp>
      <p:sp>
        <p:nvSpPr>
          <p:cNvPr id="5" name="ノート プレースホルダー 4"/>
          <p:cNvSpPr>
            <a:spLocks noGrp="1"/>
          </p:cNvSpPr>
          <p:nvPr>
            <p:ph type="body" sz="quarter" idx="3"/>
          </p:nvPr>
        </p:nvSpPr>
        <p:spPr>
          <a:xfrm>
            <a:off x="673891" y="4747998"/>
            <a:ext cx="5387982" cy="3884437"/>
          </a:xfrm>
          <a:prstGeom prst="rect">
            <a:avLst/>
          </a:prstGeom>
        </p:spPr>
        <p:txBody>
          <a:bodyPr vert="horz" lIns="90630" tIns="45313" rIns="90630" bIns="453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0" tIns="45313" rIns="90630" bIns="453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4" y="9371502"/>
            <a:ext cx="2918621" cy="494813"/>
          </a:xfrm>
          <a:prstGeom prst="rect">
            <a:avLst/>
          </a:prstGeom>
        </p:spPr>
        <p:txBody>
          <a:bodyPr vert="horz" lIns="90630" tIns="45313" rIns="90630" bIns="45313"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DA74BB07-3C11-4E91-82C8-DFAC405F34A7}"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4D69115-78FD-496B-B525-6D05422C13C6}"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9E59143-874B-4D35-8122-6C21EE99DA16}"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9BF08FE-D774-448D-B2E3-C42CB1AE8803}"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9A25B7-DFB6-43C2-A8E7-7263DB790BCD}"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749D9F2-2830-48B7-A100-D480327B2337}" type="datetime1">
              <a:rPr kumimoji="1" lang="ja-JP" altLang="en-US" smtClean="0"/>
              <a:t>2024/3/29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EED1D93-3B08-461A-9300-588392DE87E2}" type="datetime1">
              <a:rPr kumimoji="1" lang="ja-JP" altLang="en-US" smtClean="0"/>
              <a:t>2024/3/29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91A2EEB2-AED9-48CB-B30E-0EB8D826A80E}" type="datetime1">
              <a:rPr kumimoji="1" lang="ja-JP" altLang="en-US" smtClean="0"/>
              <a:t>2024/3/29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5AC9-C7CA-414A-B270-984B3848FD0C}" type="datetime1">
              <a:rPr kumimoji="1" lang="ja-JP" altLang="en-US" smtClean="0"/>
              <a:t>2024/3/29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3BA064-E48F-466A-A223-CCEA9F5DA5E8}" type="datetime1">
              <a:rPr kumimoji="1" lang="ja-JP" altLang="en-US" smtClean="0"/>
              <a:t>2024/3/29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7E9DAF-E9A9-49F2-8DF0-7E305146E226}" type="datetime1">
              <a:rPr kumimoji="1" lang="ja-JP" altLang="en-US" smtClean="0"/>
              <a:t>2024/3/29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&#65279;<?xml version="1.0" encoding="UTF-8" standalone="yes"?><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F803F-6D14-4F99-A627-5200AE3BA759}" type="datetime1">
              <a:rPr kumimoji="1" lang="ja-JP" altLang="en-US" smtClean="0"/>
              <a:t>2024/3/29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163613515"/>
              </p:ext>
            </p:extLst>
          </p:nvPr>
        </p:nvGraphicFramePr>
        <p:xfrm>
          <a:off x="5062270" y="4164608"/>
          <a:ext cx="4232203" cy="19202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2735491318"/>
              </p:ext>
            </p:extLst>
          </p:nvPr>
        </p:nvGraphicFramePr>
        <p:xfrm>
          <a:off x="5046011" y="2508608"/>
          <a:ext cx="4232203" cy="1520892"/>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830441058"/>
              </p:ext>
            </p:extLst>
          </p:nvPr>
        </p:nvGraphicFramePr>
        <p:xfrm>
          <a:off x="5046011" y="1572536"/>
          <a:ext cx="4232203" cy="8280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174848902"/>
              </p:ext>
            </p:extLst>
          </p:nvPr>
        </p:nvGraphicFramePr>
        <p:xfrm>
          <a:off x="78011" y="5244608"/>
          <a:ext cx="4232203" cy="12649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854618587"/>
              </p:ext>
            </p:extLst>
          </p:nvPr>
        </p:nvGraphicFramePr>
        <p:xfrm>
          <a:off x="78011" y="2688608"/>
          <a:ext cx="4232203" cy="24638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4162998344"/>
              </p:ext>
            </p:extLst>
          </p:nvPr>
        </p:nvGraphicFramePr>
        <p:xfrm>
          <a:off x="78011" y="744608"/>
          <a:ext cx="4232203" cy="183388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ＭＳ 明朝" panose="02020609040205080304" pitchFamily="17" charset="-128"/>
                          <a:ea typeface="ＭＳ 明朝" panose="02020609040205080304" pitchFamily="17" charset="-128"/>
                        </a:rPr>
                        <a:t>有機物の適正な</a:t>
                      </a:r>
                      <a:r>
                        <a:rPr kumimoji="1" lang="ja-JP" altLang="en-US" sz="1200" b="0" dirty="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286143"/>
            <a:ext cx="8004114" cy="400110"/>
          </a:xfrm>
          <a:prstGeom prst="rect">
            <a:avLst/>
          </a:prstGeom>
          <a:noFill/>
        </p:spPr>
        <p:txBody>
          <a:bodyPr wrap="none" lIns="91440" tIns="45720" rIns="91440" bIns="45720" rtlCol="0" anchor="t">
            <a:spAutoFit/>
          </a:bodyPr>
          <a:lstStyle/>
          <a:p>
            <a:r>
              <a:rPr kumimoji="1" lang="ja-JP" altLang="en-US" sz="2000" b="1" dirty="0">
                <a:latin typeface="Meiryo UI"/>
                <a:ea typeface="Meiryo UI"/>
              </a:rPr>
              <a:t>環境負荷低減のクロスコンプライアンス チェックシート</a:t>
            </a:r>
            <a:r>
              <a:rPr lang="ja-JP" altLang="en-US" sz="2000" b="1" dirty="0">
                <a:solidFill>
                  <a:prstClr val="black"/>
                </a:solidFill>
                <a:latin typeface="メイリオ"/>
                <a:ea typeface="メイリオ"/>
              </a:rPr>
              <a:t>（</a:t>
            </a:r>
            <a:r>
              <a:rPr kumimoji="0" lang="ja-JP" altLang="en-US" sz="2000" b="1" i="0" u="none" strike="noStrike" kern="1200" cap="none" spc="0" normalizeH="0" baseline="0" noProof="0" dirty="0">
                <a:ln>
                  <a:noFill/>
                </a:ln>
                <a:solidFill>
                  <a:prstClr val="black"/>
                </a:solidFill>
                <a:effectLst/>
                <a:uLnTx/>
                <a:uFillTx/>
                <a:latin typeface="メイリオ"/>
                <a:ea typeface="メイリオ"/>
              </a:rPr>
              <a:t>農業経営体向け）</a:t>
            </a:r>
            <a:endParaRPr kumimoji="1" lang="en-US" altLang="ja-JP" sz="2000"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804080254"/>
              </p:ext>
            </p:extLst>
          </p:nvPr>
        </p:nvGraphicFramePr>
        <p:xfrm>
          <a:off x="5046011" y="745799"/>
          <a:ext cx="4232203" cy="72136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75157" y="620670"/>
            <a:ext cx="10049318"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17A9E1CB-77F8-6B19-34A3-5810C7DEF60D}"/>
              </a:ext>
            </a:extLst>
          </p:cNvPr>
          <p:cNvSpPr txBox="1"/>
          <p:nvPr/>
        </p:nvSpPr>
        <p:spPr>
          <a:xfrm>
            <a:off x="0" y="0"/>
            <a:ext cx="646331"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別添７</a:t>
            </a:r>
          </a:p>
        </p:txBody>
      </p:sp>
    </p:spTree>
    <p:extLst>
      <p:ext uri="{BB962C8B-B14F-4D97-AF65-F5344CB8AC3E}">
        <p14:creationId xmlns:p14="http://schemas.microsoft.com/office/powerpoint/2010/main" val="4281388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364582"/>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4" name="Rectangle 2">
            <a:extLst>
              <a:ext uri="{FF2B5EF4-FFF2-40B4-BE49-F238E27FC236}">
                <a16:creationId xmlns:a16="http://schemas.microsoft.com/office/drawing/2014/main" id="{1DB791A2-406E-FC62-9CE7-798AE77D1A0D}"/>
              </a:ext>
            </a:extLst>
          </p:cNvPr>
          <p:cNvSpPr>
            <a:spLocks noChangeArrowheads="1"/>
          </p:cNvSpPr>
          <p:nvPr/>
        </p:nvSpPr>
        <p:spPr bwMode="auto">
          <a:xfrm>
            <a:off x="157018" y="-48317"/>
            <a:ext cx="959196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0" i="0" strike="noStrike" cap="none" normalizeH="0" baseline="0" dirty="0">
                <a:ln>
                  <a:noFill/>
                </a:ln>
                <a:effectLst/>
                <a:latin typeface="+mn-ea"/>
                <a:cs typeface="ＭＳ ゴシック" panose="020B0609070205080204" pitchFamily="49" charset="-128"/>
              </a:rPr>
              <a:t>令和３年５月に策定されたみどりの食料システム戦略法においては、政策手法のグリーン化の取組として、</a:t>
            </a:r>
            <a:r>
              <a:rPr kumimoji="0" lang="en-US" altLang="ja-JP" sz="1000" b="0" i="0" strike="noStrike" cap="none" normalizeH="0" baseline="0" dirty="0">
                <a:ln>
                  <a:noFill/>
                </a:ln>
                <a:effectLst/>
                <a:latin typeface="+mn-ea"/>
                <a:cs typeface="ＭＳ ゴシック" panose="020B0609070205080204" pitchFamily="49" charset="-128"/>
              </a:rPr>
              <a:t>2030</a:t>
            </a:r>
            <a:r>
              <a:rPr kumimoji="0" lang="ja-JP" altLang="en-US" sz="1000" b="0" i="0" strike="noStrike" cap="none" normalizeH="0" baseline="0" dirty="0">
                <a:ln>
                  <a:noFill/>
                </a:ln>
                <a:effectLst/>
                <a:latin typeface="+mn-ea"/>
                <a:cs typeface="ＭＳ ゴシック" panose="020B0609070205080204" pitchFamily="49" charset="-128"/>
              </a:rPr>
              <a:t>年までに施策の支援対象を持続可能な食料・農林水産業を行う者に集中していくことを目指すとともに、補助金拡充、環境負荷低減メニューの充実、これらとセットでのクロスコンプライアンス要件の充実を図ることとされた。</a:t>
            </a:r>
            <a:endParaRPr kumimoji="0" lang="ja-JP" altLang="en-US"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000" b="0" i="0" strike="noStrike" cap="none" normalizeH="0" baseline="0" dirty="0">
                <a:ln>
                  <a:noFill/>
                </a:ln>
                <a:effectLst/>
                <a:latin typeface="+mn-ea"/>
                <a:cs typeface="ＭＳ ゴシック" panose="020B0609070205080204" pitchFamily="49" charset="-128"/>
              </a:rPr>
              <a:t>また、令和５年</a:t>
            </a:r>
            <a:r>
              <a:rPr kumimoji="0" lang="en-US" altLang="ja-JP" sz="1000" b="0" i="0" strike="noStrike" cap="none" normalizeH="0" baseline="0" dirty="0">
                <a:ln>
                  <a:noFill/>
                </a:ln>
                <a:effectLst/>
                <a:latin typeface="+mn-ea"/>
                <a:cs typeface="ＭＳ ゴシック" panose="020B0609070205080204" pitchFamily="49" charset="-128"/>
              </a:rPr>
              <a:t>12</a:t>
            </a:r>
            <a:r>
              <a:rPr kumimoji="0" lang="ja-JP" altLang="en-US" sz="1000" b="0" i="0" strike="noStrike" cap="none" normalizeH="0" baseline="0" dirty="0">
                <a:ln>
                  <a:noFill/>
                </a:ln>
                <a:effectLst/>
                <a:latin typeface="+mn-ea"/>
                <a:cs typeface="ＭＳ ゴシック" panose="020B0609070205080204" pitchFamily="49" charset="-128"/>
              </a:rPr>
              <a:t>月の「食料安定供給・農林水産業基盤強化本部」における「</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食料・農業・農村政策の新たな展開方向</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に基づく具体的な施策の内容」においては、みどりの食料システム戦略による環境負荷低減に向けた取組強化として、「農林水産省の全ての補助事業等に対して、最低限行うべき環境負荷低減の取組の実践を義務化する「クロスコンプライアンス」を導入する」こととされ、令和９年度の本格実施に向けて、「令和６年度は、事業申請時のチェックシートの提出に限定して試行実施を行う」こととされた。本事業においては、事業申請時においては就農していない又は経営開始して間もない場合もあることから、申請時にみどりの食料システム戦略法に基づく環境負荷低減に取り組む意思を確認した上で、就農状況報告時に取組状況を報告することとする。</a:t>
            </a:r>
            <a:endParaRPr kumimoji="0" lang="ja-JP" altLang="en-US" sz="1000" b="0" i="0" strike="noStrike" cap="none" normalizeH="0" baseline="0" dirty="0">
              <a:ln>
                <a:noFill/>
              </a:ln>
              <a:effectLst/>
              <a:latin typeface="+mn-ea"/>
            </a:endParaRPr>
          </a:p>
        </p:txBody>
      </p:sp>
    </p:spTree>
    <p:extLst>
      <p:ext uri="{BB962C8B-B14F-4D97-AF65-F5344CB8AC3E}">
        <p14:creationId xmlns:p14="http://schemas.microsoft.com/office/powerpoint/2010/main" val="1078471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1924504545"/>
              </p:ext>
            </p:extLst>
          </p:nvPr>
        </p:nvGraphicFramePr>
        <p:xfrm>
          <a:off x="51639" y="5124128"/>
          <a:ext cx="4292329" cy="116332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715232"/>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2671191680"/>
              </p:ext>
            </p:extLst>
          </p:nvPr>
        </p:nvGraphicFramePr>
        <p:xfrm>
          <a:off x="5001167" y="2627537"/>
          <a:ext cx="4292329" cy="3073392"/>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2120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246949656"/>
              </p:ext>
            </p:extLst>
          </p:nvPr>
        </p:nvGraphicFramePr>
        <p:xfrm>
          <a:off x="5001167" y="1729425"/>
          <a:ext cx="4292329"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1786455817"/>
              </p:ext>
            </p:extLst>
          </p:nvPr>
        </p:nvGraphicFramePr>
        <p:xfrm>
          <a:off x="5002347" y="823967"/>
          <a:ext cx="4292329" cy="8280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3609202484"/>
              </p:ext>
            </p:extLst>
          </p:nvPr>
        </p:nvGraphicFramePr>
        <p:xfrm>
          <a:off x="51639" y="4031228"/>
          <a:ext cx="4292329"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2416576042"/>
              </p:ext>
            </p:extLst>
          </p:nvPr>
        </p:nvGraphicFramePr>
        <p:xfrm>
          <a:off x="51639" y="2113891"/>
          <a:ext cx="4292329"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0518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30772223"/>
              </p:ext>
            </p:extLst>
          </p:nvPr>
        </p:nvGraphicFramePr>
        <p:xfrm>
          <a:off x="51639" y="823967"/>
          <a:ext cx="4292329"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282214"/>
            <a:ext cx="8004114" cy="400110"/>
          </a:xfrm>
          <a:prstGeom prst="rect">
            <a:avLst/>
          </a:prstGeom>
          <a:noFill/>
        </p:spPr>
        <p:txBody>
          <a:bodyPr wrap="none" lIns="91440" tIns="45720" rIns="91440" bIns="45720" rtlCol="0" anchor="t">
            <a:spAutoFit/>
          </a:bodyPr>
          <a:lstStyle/>
          <a:p>
            <a:r>
              <a:rPr kumimoji="1" lang="ja-JP" altLang="en-US" sz="2000" b="1" dirty="0">
                <a:latin typeface="Meiryo UI"/>
                <a:ea typeface="Meiryo UI"/>
              </a:rPr>
              <a:t>環境負荷低減のクロスコンプライアンス チェックシート</a:t>
            </a:r>
            <a:r>
              <a:rPr lang="ja-JP" altLang="en-US" sz="2000" b="1" dirty="0">
                <a:solidFill>
                  <a:prstClr val="black"/>
                </a:solidFill>
                <a:latin typeface="メイリオ"/>
                <a:ea typeface="メイリオ"/>
              </a:rPr>
              <a:t>（</a:t>
            </a:r>
            <a:r>
              <a:rPr kumimoji="0" lang="ja-JP" altLang="en-US" sz="2000"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sz="2000"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0876" y="6287448"/>
            <a:ext cx="6494085"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注　</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の記載内容に「該当しない」場合には（該当しない　□）にチェックしてください。</a:t>
            </a:r>
            <a:endParaRPr kumimoji="1" lang="en-US" altLang="ja-JP" sz="1200" dirty="0">
              <a:latin typeface="ＭＳ 明朝" panose="02020609040205080304" pitchFamily="17" charset="-128"/>
              <a:ea typeface="ＭＳ 明朝" panose="02020609040205080304" pitchFamily="17" charset="-128"/>
            </a:endParaRPr>
          </a:p>
        </p:txBody>
      </p:sp>
      <p:sp>
        <p:nvSpPr>
          <p:cNvPr id="9" name="テキスト ボックス 8">
            <a:extLst>
              <a:ext uri="{FF2B5EF4-FFF2-40B4-BE49-F238E27FC236}">
                <a16:creationId xmlns:a16="http://schemas.microsoft.com/office/drawing/2014/main" id="{F993FE8F-39FE-645D-B1E7-1FA908171C16}"/>
              </a:ext>
            </a:extLst>
          </p:cNvPr>
          <p:cNvSpPr txBox="1"/>
          <p:nvPr/>
        </p:nvSpPr>
        <p:spPr>
          <a:xfrm>
            <a:off x="0" y="0"/>
            <a:ext cx="646331"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別添７</a:t>
            </a:r>
          </a:p>
        </p:txBody>
      </p:sp>
    </p:spTree>
    <p:extLst>
      <p:ext uri="{BB962C8B-B14F-4D97-AF65-F5344CB8AC3E}">
        <p14:creationId xmlns:p14="http://schemas.microsoft.com/office/powerpoint/2010/main" val="2491131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364582"/>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4" name="Rectangle 2">
            <a:extLst>
              <a:ext uri="{FF2B5EF4-FFF2-40B4-BE49-F238E27FC236}">
                <a16:creationId xmlns:a16="http://schemas.microsoft.com/office/drawing/2014/main" id="{1DB791A2-406E-FC62-9CE7-798AE77D1A0D}"/>
              </a:ext>
            </a:extLst>
          </p:cNvPr>
          <p:cNvSpPr>
            <a:spLocks noChangeArrowheads="1"/>
          </p:cNvSpPr>
          <p:nvPr/>
        </p:nvSpPr>
        <p:spPr bwMode="auto">
          <a:xfrm>
            <a:off x="157018" y="-48317"/>
            <a:ext cx="959196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0" i="0" strike="noStrike" cap="none" normalizeH="0" baseline="0" dirty="0">
                <a:ln>
                  <a:noFill/>
                </a:ln>
                <a:effectLst/>
                <a:latin typeface="+mn-ea"/>
                <a:cs typeface="ＭＳ ゴシック" panose="020B0609070205080204" pitchFamily="49" charset="-128"/>
              </a:rPr>
              <a:t>令和３年５月に策定されたみどりの食料システム戦略法においては、政策手法のグリーン化の取組として、</a:t>
            </a:r>
            <a:r>
              <a:rPr kumimoji="0" lang="en-US" altLang="ja-JP" sz="1000" b="0" i="0" strike="noStrike" cap="none" normalizeH="0" baseline="0" dirty="0">
                <a:ln>
                  <a:noFill/>
                </a:ln>
                <a:effectLst/>
                <a:latin typeface="+mn-ea"/>
                <a:cs typeface="ＭＳ ゴシック" panose="020B0609070205080204" pitchFamily="49" charset="-128"/>
              </a:rPr>
              <a:t>2030</a:t>
            </a:r>
            <a:r>
              <a:rPr kumimoji="0" lang="ja-JP" altLang="en-US" sz="1000" b="0" i="0" strike="noStrike" cap="none" normalizeH="0" baseline="0" dirty="0">
                <a:ln>
                  <a:noFill/>
                </a:ln>
                <a:effectLst/>
                <a:latin typeface="+mn-ea"/>
                <a:cs typeface="ＭＳ ゴシック" panose="020B0609070205080204" pitchFamily="49" charset="-128"/>
              </a:rPr>
              <a:t>年までに施策の支援対象を持続可能な食料・農林水産業を行う者に集中していくことを目指すとともに、補助金拡充、環境負荷低減メニューの充実、これらとセットでのクロスコンプライアンス要件の充実を図ることとされた。</a:t>
            </a:r>
            <a:endParaRPr kumimoji="0" lang="ja-JP" altLang="en-US"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000" b="0" i="0" strike="noStrike" cap="none" normalizeH="0" baseline="0" dirty="0">
                <a:ln>
                  <a:noFill/>
                </a:ln>
                <a:effectLst/>
                <a:latin typeface="+mn-ea"/>
                <a:cs typeface="ＭＳ ゴシック" panose="020B0609070205080204" pitchFamily="49" charset="-128"/>
              </a:rPr>
              <a:t>また、令和５年</a:t>
            </a:r>
            <a:r>
              <a:rPr kumimoji="0" lang="en-US" altLang="ja-JP" sz="1000" b="0" i="0" strike="noStrike" cap="none" normalizeH="0" baseline="0" dirty="0">
                <a:ln>
                  <a:noFill/>
                </a:ln>
                <a:effectLst/>
                <a:latin typeface="+mn-ea"/>
                <a:cs typeface="ＭＳ ゴシック" panose="020B0609070205080204" pitchFamily="49" charset="-128"/>
              </a:rPr>
              <a:t>12</a:t>
            </a:r>
            <a:r>
              <a:rPr kumimoji="0" lang="ja-JP" altLang="en-US" sz="1000" b="0" i="0" strike="noStrike" cap="none" normalizeH="0" baseline="0" dirty="0">
                <a:ln>
                  <a:noFill/>
                </a:ln>
                <a:effectLst/>
                <a:latin typeface="+mn-ea"/>
                <a:cs typeface="ＭＳ ゴシック" panose="020B0609070205080204" pitchFamily="49" charset="-128"/>
              </a:rPr>
              <a:t>月の「食料安定供給・農林水産業基盤強化本部」における「</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食料・農業・農村政策の新たな展開方向</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に基づく具体的な施策の内容」においては、みどりの食料システム戦略による環境負荷低減に向けた取組強化として、「農林水産省の全ての補助事業等に対して、最低限行うべき環境負荷低減の取組の実践を義務化する「クロスコンプライアンス」を導入する」こととされ、令和９年度の本格実施に向けて、「令和６年度は、事業申請時のチェックシートの提出に限定して試行実施を行う」こととされた。本事業においては、事業申請時においては就農していない又は経営開始して間もない場合もあることから、申請時にみどりの食料システム戦略法に基づく環境負荷低減に取り組む意思を確認した上で、就農状況報告時に取組状況を報告することとする。</a:t>
            </a:r>
            <a:endParaRPr kumimoji="0" lang="ja-JP" altLang="en-US" sz="1000" b="0" i="0" strike="noStrike" cap="none" normalizeH="0" baseline="0" dirty="0">
              <a:ln>
                <a:noFill/>
              </a:ln>
              <a:effectLst/>
              <a:latin typeface="+mn-ea"/>
            </a:endParaRPr>
          </a:p>
        </p:txBody>
      </p:sp>
    </p:spTree>
    <p:extLst>
      <p:ext uri="{BB962C8B-B14F-4D97-AF65-F5344CB8AC3E}">
        <p14:creationId xmlns:p14="http://schemas.microsoft.com/office/powerpoint/2010/main" val="9676038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Flow_SignoffStatus xmlns="3537b7e8-a3ce-46a8-be72-7e68cc2b255f" xsi:nil="true"/>
    <_x4f5c__x6210__x65e5__x6642_ xmlns="3537b7e8-a3ce-46a8-be72-7e68cc2b255f" xsi:nil="true"/>
    <TaxCatchAll xmlns="85ec59af-1a16-40a0-b163-384e34c79a5c" xsi:nil="true"/>
    <lcf76f155ced4ddcb4097134ff3c332f xmlns="3537b7e8-a3ce-46a8-be72-7e68cc2b255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934A5A71B05DF419214895903EA2988" ma:contentTypeVersion="17" ma:contentTypeDescription="新しいドキュメントを作成します。" ma:contentTypeScope="" ma:versionID="629daf1610b39b25a64045272a091b59">
  <xsd:schema xmlns:xsd="http://www.w3.org/2001/XMLSchema" xmlns:xs="http://www.w3.org/2001/XMLSchema" xmlns:p="http://schemas.microsoft.com/office/2006/metadata/properties" xmlns:ns2="3537b7e8-a3ce-46a8-be72-7e68cc2b255f" xmlns:ns3="85ec59af-1a16-40a0-b163-384e34c79a5c" targetNamespace="http://schemas.microsoft.com/office/2006/metadata/properties" ma:root="true" ma:fieldsID="b0e617e8366862b45fc7fac15809d4fa" ns2:_="" ns3:_="">
    <xsd:import namespace="3537b7e8-a3ce-46a8-be72-7e68cc2b255f"/>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_Flow_SignoffStatu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7b7e8-a3ce-46a8-be72-7e68cc2b255f"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_Flow_SignoffStatus" ma:index="22" nillable="true" ma:displayName="承認の状態" ma:internalName="_x627f__x8a8d__x306e__x72b6__x614b_">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b18621-5be1-4086-b3c4-a1b17743687d}"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2.xml><?xml version="1.0" encoding="utf-8"?>
<ds:datastoreItem xmlns:ds="http://schemas.openxmlformats.org/officeDocument/2006/customXml" ds:itemID="{88B7C2A7-38FF-433F-972F-B0D0DCFF91B9}">
  <ds:schemaRefs>
    <ds:schemaRef ds:uri="http://purl.org/dc/elements/1.1/"/>
    <ds:schemaRef ds:uri="http://purl.org/dc/terms/"/>
    <ds:schemaRef ds:uri="85ec59af-1a16-40a0-b163-384e34c79a5c"/>
    <ds:schemaRef ds:uri="http://schemas.microsoft.com/office/infopath/2007/PartnerControls"/>
    <ds:schemaRef ds:uri="http://schemas.microsoft.com/office/2006/documentManagement/types"/>
    <ds:schemaRef ds:uri="http://schemas.openxmlformats.org/package/2006/metadata/core-properties"/>
    <ds:schemaRef ds:uri="3537b7e8-a3ce-46a8-be72-7e68cc2b255f"/>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C218E037-542B-4228-AC80-31E3C03E39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37b7e8-a3ce-46a8-be72-7e68cc2b255f"/>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558</TotalTime>
  <Words>2522</Words>
  <Application>Microsoft Office PowerPoint</Application>
  <PresentationFormat>A4 210 x 297 mm</PresentationFormat>
  <Paragraphs>239</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ＭＳ ゴシック</vt:lpstr>
      <vt:lpstr>ＭＳ 明朝</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大森 敏正(OOMORI Toshimasa)</cp:lastModifiedBy>
  <cp:revision>26</cp:revision>
  <cp:lastPrinted>2024-03-27T04:31:00Z</cp:lastPrinted>
  <dcterms:created xsi:type="dcterms:W3CDTF">2023-04-07T00:51:12Z</dcterms:created>
  <dcterms:modified xsi:type="dcterms:W3CDTF">2024-03-29T10:53:08Z</dcterms:modified>
</cp:coreProperties>
</file>