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58" r:id="rId6"/>
    <p:sldId id="259" r:id="rId7"/>
    <p:sldId id="260" r:id="rId8"/>
    <p:sldId id="261" r:id="rId9"/>
    <p:sldId id="262" r:id="rId10"/>
    <p:sldId id="263" r:id="rId11"/>
  </p:sldIdLst>
  <p:sldSz cx="16256000" cy="9144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6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02704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23A53DC-2F66-0E87-1AE4-BC4CC937815A}"/>
              </a:ext>
            </a:extLst>
          </p:cNvPr>
          <p:cNvSpPr txBox="1"/>
          <p:nvPr/>
        </p:nvSpPr>
        <p:spPr>
          <a:xfrm>
            <a:off x="3327400" y="7086600"/>
            <a:ext cx="10439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5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新たな防災気象情報について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5CDCC4-E2F7-BDA7-7D7A-D9D2F19FF351}"/>
              </a:ext>
            </a:extLst>
          </p:cNvPr>
          <p:cNvSpPr txBox="1"/>
          <p:nvPr/>
        </p:nvSpPr>
        <p:spPr>
          <a:xfrm>
            <a:off x="13157200" y="549295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/>
              <a:t>資料６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0B2B49-15E6-2F15-4830-E0BE35FB4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685800"/>
            <a:ext cx="15544800" cy="79248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3D48CF9-2647-1EBF-7DA4-956FF20B56AB}"/>
              </a:ext>
            </a:extLst>
          </p:cNvPr>
          <p:cNvSpPr txBox="1"/>
          <p:nvPr/>
        </p:nvSpPr>
        <p:spPr>
          <a:xfrm>
            <a:off x="4775200" y="533400"/>
            <a:ext cx="9067800" cy="707886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過去の防災気象情報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A71868-33A9-9AF3-F8E8-55AB0DC84C13}"/>
              </a:ext>
            </a:extLst>
          </p:cNvPr>
          <p:cNvSpPr txBox="1"/>
          <p:nvPr/>
        </p:nvSpPr>
        <p:spPr>
          <a:xfrm>
            <a:off x="7518400" y="7666672"/>
            <a:ext cx="792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○○警報、○○警戒情報といった防災気象情報の発表だけでは、状況や、自分が取るべき行動、避難情報等が直感的に分かりにくい</a:t>
            </a:r>
            <a:r>
              <a:rPr kumimoji="1" lang="en-US" altLang="ja-JP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!!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74208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5569A1F-30B9-F157-E696-4917B991A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74982"/>
            <a:ext cx="15392400" cy="859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5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26D8805-FAE5-8F55-C1DE-D727E90E2752}"/>
              </a:ext>
            </a:extLst>
          </p:cNvPr>
          <p:cNvSpPr txBox="1"/>
          <p:nvPr/>
        </p:nvSpPr>
        <p:spPr>
          <a:xfrm>
            <a:off x="508000" y="3884930"/>
            <a:ext cx="7391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警戒レベル</a:t>
            </a:r>
            <a:r>
              <a:rPr kumimoji="1" lang="en-US" altLang="ja-JP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</a:t>
            </a:r>
            <a:r>
              <a:rPr kumimoji="1"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 </a:t>
            </a:r>
            <a:endParaRPr kumimoji="1" lang="en-US" altLang="ja-JP" sz="36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高齢者等</a:t>
            </a:r>
            <a:r>
              <a:rPr kumimoji="1" lang="en-US" altLang="ja-JP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(</a:t>
            </a:r>
            <a:r>
              <a:rPr kumimoji="1"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避難に時間のかかる方</a:t>
            </a:r>
            <a:r>
              <a:rPr kumimoji="1" lang="en-US" altLang="ja-JP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)</a:t>
            </a:r>
            <a:r>
              <a:rPr kumimoji="1"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は避難の準備を！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BEE31-4061-39C9-6B15-695238732395}"/>
              </a:ext>
            </a:extLst>
          </p:cNvPr>
          <p:cNvSpPr txBox="1"/>
          <p:nvPr/>
        </p:nvSpPr>
        <p:spPr>
          <a:xfrm>
            <a:off x="965200" y="2536091"/>
            <a:ext cx="9906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警戒レベル４ 　</a:t>
            </a:r>
            <a:endParaRPr kumimoji="1" lang="en-US" altLang="ja-JP" sz="40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4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　危険な場所から速やかに避難！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362D7B-16C1-C6C7-0254-71B4372A4C7F}"/>
              </a:ext>
            </a:extLst>
          </p:cNvPr>
          <p:cNvSpPr txBox="1"/>
          <p:nvPr/>
        </p:nvSpPr>
        <p:spPr>
          <a:xfrm>
            <a:off x="660400" y="7239000"/>
            <a:ext cx="147828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/>
              <a:t>これまでは、結果的に警戒レベル</a:t>
            </a:r>
            <a:r>
              <a:rPr kumimoji="1" lang="en-US" altLang="ja-JP" sz="3200" b="1" dirty="0"/>
              <a:t>4</a:t>
            </a:r>
            <a:r>
              <a:rPr kumimoji="1" lang="ja-JP" altLang="en-US" sz="3200" b="1" dirty="0"/>
              <a:t>の危険に至らない「警戒レベル</a:t>
            </a:r>
            <a:r>
              <a:rPr kumimoji="1" lang="en-US" altLang="ja-JP" sz="3200" b="1" dirty="0"/>
              <a:t>3</a:t>
            </a:r>
            <a:r>
              <a:rPr kumimoji="1" lang="ja-JP" altLang="en-US" sz="3200" b="1" dirty="0"/>
              <a:t>相当」の情報が頻繁に発表されていました。新方式ではこの基準を見直し、発表回数を大幅に削減。「いざという時」に本当に信頼できる情報だけをお届けするように改善されました。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09B0F0D6-86CF-EBFE-E471-4AA481ED7E74}"/>
              </a:ext>
            </a:extLst>
          </p:cNvPr>
          <p:cNvCxnSpPr/>
          <p:nvPr/>
        </p:nvCxnSpPr>
        <p:spPr>
          <a:xfrm>
            <a:off x="5232400" y="5867400"/>
            <a:ext cx="3276600" cy="0"/>
          </a:xfrm>
          <a:prstGeom prst="straightConnector1">
            <a:avLst/>
          </a:prstGeom>
          <a:ln w="952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B999CD-8FD8-15BF-59E5-F08C3EFCCD58}"/>
              </a:ext>
            </a:extLst>
          </p:cNvPr>
          <p:cNvSpPr txBox="1"/>
          <p:nvPr/>
        </p:nvSpPr>
        <p:spPr>
          <a:xfrm>
            <a:off x="5023126" y="4953000"/>
            <a:ext cx="348587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警戒レベル</a:t>
            </a:r>
            <a:r>
              <a:rPr kumimoji="1" lang="en-US" altLang="ja-JP" b="1" dirty="0"/>
              <a:t>3</a:t>
            </a:r>
            <a:r>
              <a:rPr kumimoji="1" lang="ja-JP" altLang="en-US" b="1" dirty="0"/>
              <a:t>発表後、概ね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時間後に警戒レベル</a:t>
            </a:r>
            <a:r>
              <a:rPr kumimoji="1" lang="en-US" altLang="ja-JP" b="1" dirty="0"/>
              <a:t>4</a:t>
            </a:r>
            <a:r>
              <a:rPr kumimoji="1" lang="ja-JP" altLang="en-US" b="1" dirty="0"/>
              <a:t>が発表されます。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42FE332-CECF-4B33-10DE-22ABAA6A57BA}"/>
              </a:ext>
            </a:extLst>
          </p:cNvPr>
          <p:cNvSpPr txBox="1"/>
          <p:nvPr/>
        </p:nvSpPr>
        <p:spPr>
          <a:xfrm>
            <a:off x="279400" y="7467600"/>
            <a:ext cx="14401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　　</a:t>
            </a:r>
            <a:endParaRPr kumimoji="1" lang="en-US" altLang="ja-JP" sz="40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kumimoji="1" lang="ja-JP" altLang="en-US" sz="40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163</Words>
  <Application>Microsoft Office PowerPoint</Application>
  <PresentationFormat>ユーザー設定</PresentationFormat>
  <Paragraphs>11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HGP創英角ﾎﾟｯﾌﾟ体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筒井　隆幸</dc:creator>
  <cp:lastModifiedBy>筒井　隆幸</cp:lastModifiedBy>
  <cp:revision>9</cp:revision>
  <cp:lastPrinted>2026-09-08T00:33:27Z</cp:lastPrinted>
  <dcterms:created xsi:type="dcterms:W3CDTF">2006-08-16T00:00:00Z</dcterms:created>
  <dcterms:modified xsi:type="dcterms:W3CDTF">2026-09-08T00:36:50Z</dcterms:modified>
</cp:coreProperties>
</file>